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315" r:id="rId5"/>
    <p:sldId id="413" r:id="rId6"/>
    <p:sldId id="389" r:id="rId7"/>
    <p:sldId id="390" r:id="rId8"/>
    <p:sldId id="391" r:id="rId9"/>
    <p:sldId id="405" r:id="rId10"/>
    <p:sldId id="397" r:id="rId11"/>
    <p:sldId id="393" r:id="rId12"/>
    <p:sldId id="381" r:id="rId13"/>
    <p:sldId id="394" r:id="rId14"/>
    <p:sldId id="398" r:id="rId15"/>
    <p:sldId id="399" r:id="rId16"/>
    <p:sldId id="400" r:id="rId17"/>
    <p:sldId id="401" r:id="rId18"/>
    <p:sldId id="414" r:id="rId19"/>
    <p:sldId id="402" r:id="rId20"/>
    <p:sldId id="403" r:id="rId21"/>
    <p:sldId id="415" r:id="rId22"/>
    <p:sldId id="416" r:id="rId23"/>
    <p:sldId id="404" r:id="rId24"/>
    <p:sldId id="407" r:id="rId25"/>
    <p:sldId id="408" r:id="rId26"/>
    <p:sldId id="409" r:id="rId27"/>
    <p:sldId id="411" r:id="rId28"/>
  </p:sldIdLst>
  <p:sldSz cx="12192000" cy="6858000"/>
  <p:notesSz cx="7102475" cy="93884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B61"/>
    <a:srgbClr val="798E96"/>
    <a:srgbClr val="9EB9C4"/>
    <a:srgbClr val="F2AD41"/>
    <a:srgbClr val="B6C1C2"/>
    <a:srgbClr val="99A8AA"/>
    <a:srgbClr val="AC3383"/>
    <a:srgbClr val="AB2095"/>
    <a:srgbClr val="CB1A25"/>
    <a:srgbClr val="B9C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94C69-70A4-45E7-A110-F0BD95DF1F91}" v="1275" dt="2021-11-12T14:14:36.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p:restoredTop sz="85830" autoAdjust="0"/>
  </p:normalViewPr>
  <p:slideViewPr>
    <p:cSldViewPr snapToGrid="0" snapToObjects="1" showGuides="1">
      <p:cViewPr varScale="1">
        <p:scale>
          <a:sx n="95" d="100"/>
          <a:sy n="95" d="100"/>
        </p:scale>
        <p:origin x="1062"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Ker" userId="57737372-99df-4fc3-b8a1-1784f83e7e32" providerId="ADAL" clId="{98C94C69-70A4-45E7-A110-F0BD95DF1F91}"/>
    <pc:docChg chg="undo redo custSel addSld delSld modSld sldOrd">
      <pc:chgData name="Daniel Ker" userId="57737372-99df-4fc3-b8a1-1784f83e7e32" providerId="ADAL" clId="{98C94C69-70A4-45E7-A110-F0BD95DF1F91}" dt="2021-11-12T17:32:37.820" v="25488" actId="20577"/>
      <pc:docMkLst>
        <pc:docMk/>
      </pc:docMkLst>
      <pc:sldChg chg="addSp delSp modSp mod">
        <pc:chgData name="Daniel Ker" userId="57737372-99df-4fc3-b8a1-1784f83e7e32" providerId="ADAL" clId="{98C94C69-70A4-45E7-A110-F0BD95DF1F91}" dt="2021-11-10T15:10:13.334" v="64" actId="1036"/>
        <pc:sldMkLst>
          <pc:docMk/>
          <pc:sldMk cId="1455849861" sldId="315"/>
        </pc:sldMkLst>
        <pc:spChg chg="add del mod">
          <ac:chgData name="Daniel Ker" userId="57737372-99df-4fc3-b8a1-1784f83e7e32" providerId="ADAL" clId="{98C94C69-70A4-45E7-A110-F0BD95DF1F91}" dt="2021-11-10T15:10:13.334" v="64" actId="1036"/>
          <ac:spMkLst>
            <pc:docMk/>
            <pc:sldMk cId="1455849861" sldId="315"/>
            <ac:spMk id="3" creationId="{3B7C5ACB-3D4B-0C43-BDD1-D1CF3806921E}"/>
          </ac:spMkLst>
        </pc:spChg>
        <pc:spChg chg="mod">
          <ac:chgData name="Daniel Ker" userId="57737372-99df-4fc3-b8a1-1784f83e7e32" providerId="ADAL" clId="{98C94C69-70A4-45E7-A110-F0BD95DF1F91}" dt="2021-11-10T15:08:43.618" v="11" actId="6549"/>
          <ac:spMkLst>
            <pc:docMk/>
            <pc:sldMk cId="1455849861" sldId="315"/>
            <ac:spMk id="4" creationId="{D2965D4A-DE96-BE43-9355-DF08204A296A}"/>
          </ac:spMkLst>
        </pc:spChg>
        <pc:spChg chg="mod">
          <ac:chgData name="Daniel Ker" userId="57737372-99df-4fc3-b8a1-1784f83e7e32" providerId="ADAL" clId="{98C94C69-70A4-45E7-A110-F0BD95DF1F91}" dt="2021-11-10T15:09:11.158" v="20" actId="20577"/>
          <ac:spMkLst>
            <pc:docMk/>
            <pc:sldMk cId="1455849861" sldId="315"/>
            <ac:spMk id="5" creationId="{A1228B94-C9F9-1346-9649-5C663B2F718D}"/>
          </ac:spMkLst>
        </pc:spChg>
      </pc:sldChg>
      <pc:sldChg chg="addSp delSp modSp mod ord">
        <pc:chgData name="Daniel Ker" userId="57737372-99df-4fc3-b8a1-1784f83e7e32" providerId="ADAL" clId="{98C94C69-70A4-45E7-A110-F0BD95DF1F91}" dt="2021-11-12T10:54:39.018" v="23116" actId="1076"/>
        <pc:sldMkLst>
          <pc:docMk/>
          <pc:sldMk cId="1234418511" sldId="381"/>
        </pc:sldMkLst>
        <pc:spChg chg="mod">
          <ac:chgData name="Daniel Ker" userId="57737372-99df-4fc3-b8a1-1784f83e7e32" providerId="ADAL" clId="{98C94C69-70A4-45E7-A110-F0BD95DF1F91}" dt="2021-11-12T10:54:39.018" v="23116" actId="1076"/>
          <ac:spMkLst>
            <pc:docMk/>
            <pc:sldMk cId="1234418511" sldId="381"/>
            <ac:spMk id="2" creationId="{C079E913-7B4E-4FA4-92E2-1A0198F5BB56}"/>
          </ac:spMkLst>
        </pc:spChg>
        <pc:spChg chg="del mod">
          <ac:chgData name="Daniel Ker" userId="57737372-99df-4fc3-b8a1-1784f83e7e32" providerId="ADAL" clId="{98C94C69-70A4-45E7-A110-F0BD95DF1F91}" dt="2021-11-11T22:44:38.957" v="21757" actId="478"/>
          <ac:spMkLst>
            <pc:docMk/>
            <pc:sldMk cId="1234418511" sldId="381"/>
            <ac:spMk id="3" creationId="{FF96CD9C-0D22-44D3-87F9-F8B1DBD5E8DD}"/>
          </ac:spMkLst>
        </pc:spChg>
        <pc:spChg chg="add del mod">
          <ac:chgData name="Daniel Ker" userId="57737372-99df-4fc3-b8a1-1784f83e7e32" providerId="ADAL" clId="{98C94C69-70A4-45E7-A110-F0BD95DF1F91}" dt="2021-11-11T22:44:41.127" v="21758" actId="478"/>
          <ac:spMkLst>
            <pc:docMk/>
            <pc:sldMk cId="1234418511" sldId="381"/>
            <ac:spMk id="5" creationId="{83EBF9A9-884A-47F7-8A4A-40828E46D126}"/>
          </ac:spMkLst>
        </pc:spChg>
        <pc:spChg chg="del">
          <ac:chgData name="Daniel Ker" userId="57737372-99df-4fc3-b8a1-1784f83e7e32" providerId="ADAL" clId="{98C94C69-70A4-45E7-A110-F0BD95DF1F91}" dt="2021-11-10T15:30:11.582" v="72" actId="478"/>
          <ac:spMkLst>
            <pc:docMk/>
            <pc:sldMk cId="1234418511" sldId="381"/>
            <ac:spMk id="8" creationId="{A5016FF4-BE64-46FD-AF7D-F362C760C8A2}"/>
          </ac:spMkLst>
        </pc:spChg>
        <pc:picChg chg="del">
          <ac:chgData name="Daniel Ker" userId="57737372-99df-4fc3-b8a1-1784f83e7e32" providerId="ADAL" clId="{98C94C69-70A4-45E7-A110-F0BD95DF1F91}" dt="2021-11-10T15:34:27.228" v="188" actId="478"/>
          <ac:picMkLst>
            <pc:docMk/>
            <pc:sldMk cId="1234418511" sldId="381"/>
            <ac:picMk id="6" creationId="{D242B7C7-2FC8-483B-A637-4CD798976D7C}"/>
          </ac:picMkLst>
        </pc:picChg>
        <pc:picChg chg="del">
          <ac:chgData name="Daniel Ker" userId="57737372-99df-4fc3-b8a1-1784f83e7e32" providerId="ADAL" clId="{98C94C69-70A4-45E7-A110-F0BD95DF1F91}" dt="2021-11-10T15:34:28.975" v="189" actId="478"/>
          <ac:picMkLst>
            <pc:docMk/>
            <pc:sldMk cId="1234418511" sldId="381"/>
            <ac:picMk id="12" creationId="{3809A006-7F0B-459F-9BB4-27F32DD8EA28}"/>
          </ac:picMkLst>
        </pc:picChg>
      </pc:sldChg>
      <pc:sldChg chg="del">
        <pc:chgData name="Daniel Ker" userId="57737372-99df-4fc3-b8a1-1784f83e7e32" providerId="ADAL" clId="{98C94C69-70A4-45E7-A110-F0BD95DF1F91}" dt="2021-11-11T16:13:17.602" v="7792" actId="47"/>
        <pc:sldMkLst>
          <pc:docMk/>
          <pc:sldMk cId="2795362297" sldId="384"/>
        </pc:sldMkLst>
      </pc:sldChg>
      <pc:sldChg chg="del">
        <pc:chgData name="Daniel Ker" userId="57737372-99df-4fc3-b8a1-1784f83e7e32" providerId="ADAL" clId="{98C94C69-70A4-45E7-A110-F0BD95DF1F91}" dt="2021-11-11T16:13:08.519" v="7791" actId="47"/>
        <pc:sldMkLst>
          <pc:docMk/>
          <pc:sldMk cId="3522793254" sldId="387"/>
        </pc:sldMkLst>
      </pc:sldChg>
      <pc:sldChg chg="del">
        <pc:chgData name="Daniel Ker" userId="57737372-99df-4fc3-b8a1-1784f83e7e32" providerId="ADAL" clId="{98C94C69-70A4-45E7-A110-F0BD95DF1F91}" dt="2021-11-11T16:13:22.731" v="7793" actId="47"/>
        <pc:sldMkLst>
          <pc:docMk/>
          <pc:sldMk cId="4250798053" sldId="388"/>
        </pc:sldMkLst>
      </pc:sldChg>
      <pc:sldChg chg="addSp delSp modSp add mod modAnim">
        <pc:chgData name="Daniel Ker" userId="57737372-99df-4fc3-b8a1-1784f83e7e32" providerId="ADAL" clId="{98C94C69-70A4-45E7-A110-F0BD95DF1F91}" dt="2021-11-10T15:55:08.304" v="699" actId="6549"/>
        <pc:sldMkLst>
          <pc:docMk/>
          <pc:sldMk cId="4080241719" sldId="389"/>
        </pc:sldMkLst>
        <pc:spChg chg="mod">
          <ac:chgData name="Daniel Ker" userId="57737372-99df-4fc3-b8a1-1784f83e7e32" providerId="ADAL" clId="{98C94C69-70A4-45E7-A110-F0BD95DF1F91}" dt="2021-11-10T15:30:44.326" v="138" actId="20577"/>
          <ac:spMkLst>
            <pc:docMk/>
            <pc:sldMk cId="4080241719" sldId="389"/>
            <ac:spMk id="2" creationId="{C079E913-7B4E-4FA4-92E2-1A0198F5BB56}"/>
          </ac:spMkLst>
        </pc:spChg>
        <pc:spChg chg="mod">
          <ac:chgData name="Daniel Ker" userId="57737372-99df-4fc3-b8a1-1784f83e7e32" providerId="ADAL" clId="{98C94C69-70A4-45E7-A110-F0BD95DF1F91}" dt="2021-11-10T15:37:22.147" v="214" actId="14100"/>
          <ac:spMkLst>
            <pc:docMk/>
            <pc:sldMk cId="4080241719" sldId="389"/>
            <ac:spMk id="3" creationId="{FF96CD9C-0D22-44D3-87F9-F8B1DBD5E8DD}"/>
          </ac:spMkLst>
        </pc:spChg>
        <pc:spChg chg="add mod">
          <ac:chgData name="Daniel Ker" userId="57737372-99df-4fc3-b8a1-1784f83e7e32" providerId="ADAL" clId="{98C94C69-70A4-45E7-A110-F0BD95DF1F91}" dt="2021-11-10T15:47:45.994" v="530" actId="20577"/>
          <ac:spMkLst>
            <pc:docMk/>
            <pc:sldMk cId="4080241719" sldId="389"/>
            <ac:spMk id="4" creationId="{6A875DF5-632B-4FB3-80A6-5276D0B03A9C}"/>
          </ac:spMkLst>
        </pc:spChg>
        <pc:spChg chg="add mod">
          <ac:chgData name="Daniel Ker" userId="57737372-99df-4fc3-b8a1-1784f83e7e32" providerId="ADAL" clId="{98C94C69-70A4-45E7-A110-F0BD95DF1F91}" dt="2021-11-10T15:55:08.304" v="699" actId="6549"/>
          <ac:spMkLst>
            <pc:docMk/>
            <pc:sldMk cId="4080241719" sldId="389"/>
            <ac:spMk id="7" creationId="{08D50B5F-0380-4D61-82C6-6B7044E0A89E}"/>
          </ac:spMkLst>
        </pc:spChg>
        <pc:picChg chg="del">
          <ac:chgData name="Daniel Ker" userId="57737372-99df-4fc3-b8a1-1784f83e7e32" providerId="ADAL" clId="{98C94C69-70A4-45E7-A110-F0BD95DF1F91}" dt="2021-11-10T15:34:24.473" v="187" actId="478"/>
          <ac:picMkLst>
            <pc:docMk/>
            <pc:sldMk cId="4080241719" sldId="389"/>
            <ac:picMk id="6" creationId="{D242B7C7-2FC8-483B-A637-4CD798976D7C}"/>
          </ac:picMkLst>
        </pc:picChg>
        <pc:picChg chg="add del">
          <ac:chgData name="Daniel Ker" userId="57737372-99df-4fc3-b8a1-1784f83e7e32" providerId="ADAL" clId="{98C94C69-70A4-45E7-A110-F0BD95DF1F91}" dt="2021-11-10T15:34:44.876" v="193" actId="478"/>
          <ac:picMkLst>
            <pc:docMk/>
            <pc:sldMk cId="4080241719" sldId="389"/>
            <ac:picMk id="12" creationId="{3809A006-7F0B-459F-9BB4-27F32DD8EA28}"/>
          </ac:picMkLst>
        </pc:picChg>
      </pc:sldChg>
      <pc:sldChg chg="addSp delSp modSp add mod modAnim">
        <pc:chgData name="Daniel Ker" userId="57737372-99df-4fc3-b8a1-1784f83e7e32" providerId="ADAL" clId="{98C94C69-70A4-45E7-A110-F0BD95DF1F91}" dt="2021-11-12T10:55:54.922" v="23141" actId="20577"/>
        <pc:sldMkLst>
          <pc:docMk/>
          <pc:sldMk cId="1205241134" sldId="390"/>
        </pc:sldMkLst>
        <pc:spChg chg="mod">
          <ac:chgData name="Daniel Ker" userId="57737372-99df-4fc3-b8a1-1784f83e7e32" providerId="ADAL" clId="{98C94C69-70A4-45E7-A110-F0BD95DF1F91}" dt="2021-11-12T10:55:54.922" v="23141" actId="20577"/>
          <ac:spMkLst>
            <pc:docMk/>
            <pc:sldMk cId="1205241134" sldId="390"/>
            <ac:spMk id="2" creationId="{C079E913-7B4E-4FA4-92E2-1A0198F5BB56}"/>
          </ac:spMkLst>
        </pc:spChg>
        <pc:spChg chg="mod">
          <ac:chgData name="Daniel Ker" userId="57737372-99df-4fc3-b8a1-1784f83e7e32" providerId="ADAL" clId="{98C94C69-70A4-45E7-A110-F0BD95DF1F91}" dt="2021-11-11T09:36:20.517" v="5071" actId="20577"/>
          <ac:spMkLst>
            <pc:docMk/>
            <pc:sldMk cId="1205241134" sldId="390"/>
            <ac:spMk id="3" creationId="{FF96CD9C-0D22-44D3-87F9-F8B1DBD5E8DD}"/>
          </ac:spMkLst>
        </pc:spChg>
        <pc:spChg chg="add mod">
          <ac:chgData name="Daniel Ker" userId="57737372-99df-4fc3-b8a1-1784f83e7e32" providerId="ADAL" clId="{98C94C69-70A4-45E7-A110-F0BD95DF1F91}" dt="2021-11-10T16:42:59.812" v="1710" actId="14100"/>
          <ac:spMkLst>
            <pc:docMk/>
            <pc:sldMk cId="1205241134" sldId="390"/>
            <ac:spMk id="4" creationId="{0657B540-7E61-476C-9266-F2DD3006D22E}"/>
          </ac:spMkLst>
        </pc:spChg>
        <pc:spChg chg="add del mod">
          <ac:chgData name="Daniel Ker" userId="57737372-99df-4fc3-b8a1-1784f83e7e32" providerId="ADAL" clId="{98C94C69-70A4-45E7-A110-F0BD95DF1F91}" dt="2021-11-10T16:38:30.865" v="1513" actId="478"/>
          <ac:spMkLst>
            <pc:docMk/>
            <pc:sldMk cId="1205241134" sldId="390"/>
            <ac:spMk id="5" creationId="{D955311C-AE5C-4071-B36F-B8A33E5A6421}"/>
          </ac:spMkLst>
        </pc:spChg>
        <pc:spChg chg="add mod">
          <ac:chgData name="Daniel Ker" userId="57737372-99df-4fc3-b8a1-1784f83e7e32" providerId="ADAL" clId="{98C94C69-70A4-45E7-A110-F0BD95DF1F91}" dt="2021-11-10T16:17:38.618" v="1173" actId="164"/>
          <ac:spMkLst>
            <pc:docMk/>
            <pc:sldMk cId="1205241134" sldId="390"/>
            <ac:spMk id="6" creationId="{428A0B1D-7C76-4B9A-AC47-8A8B200DF944}"/>
          </ac:spMkLst>
        </pc:spChg>
        <pc:spChg chg="add mod">
          <ac:chgData name="Daniel Ker" userId="57737372-99df-4fc3-b8a1-1784f83e7e32" providerId="ADAL" clId="{98C94C69-70A4-45E7-A110-F0BD95DF1F91}" dt="2021-11-10T16:18:29.696" v="1174" actId="164"/>
          <ac:spMkLst>
            <pc:docMk/>
            <pc:sldMk cId="1205241134" sldId="390"/>
            <ac:spMk id="7" creationId="{44D54D55-348B-4FB6-8377-A86C6E3B10D0}"/>
          </ac:spMkLst>
        </pc:spChg>
        <pc:spChg chg="add mod">
          <ac:chgData name="Daniel Ker" userId="57737372-99df-4fc3-b8a1-1784f83e7e32" providerId="ADAL" clId="{98C94C69-70A4-45E7-A110-F0BD95DF1F91}" dt="2021-11-10T16:43:18.050" v="1714" actId="1076"/>
          <ac:spMkLst>
            <pc:docMk/>
            <pc:sldMk cId="1205241134" sldId="390"/>
            <ac:spMk id="10" creationId="{FD2070EE-97B6-4497-88AB-72F4E27BCC00}"/>
          </ac:spMkLst>
        </pc:spChg>
        <pc:spChg chg="add mod">
          <ac:chgData name="Daniel Ker" userId="57737372-99df-4fc3-b8a1-1784f83e7e32" providerId="ADAL" clId="{98C94C69-70A4-45E7-A110-F0BD95DF1F91}" dt="2021-11-10T16:43:36.014" v="1720" actId="14100"/>
          <ac:spMkLst>
            <pc:docMk/>
            <pc:sldMk cId="1205241134" sldId="390"/>
            <ac:spMk id="13" creationId="{6A6DD055-8755-4F93-9C02-D195090C6C3F}"/>
          </ac:spMkLst>
        </pc:spChg>
        <pc:spChg chg="add mod">
          <ac:chgData name="Daniel Ker" userId="57737372-99df-4fc3-b8a1-1784f83e7e32" providerId="ADAL" clId="{98C94C69-70A4-45E7-A110-F0BD95DF1F91}" dt="2021-11-10T16:43:49.440" v="1723" actId="403"/>
          <ac:spMkLst>
            <pc:docMk/>
            <pc:sldMk cId="1205241134" sldId="390"/>
            <ac:spMk id="14" creationId="{3676CFFB-81D1-42CC-AA2E-18DFD50C3FD2}"/>
          </ac:spMkLst>
        </pc:spChg>
        <pc:spChg chg="add mod">
          <ac:chgData name="Daniel Ker" userId="57737372-99df-4fc3-b8a1-1784f83e7e32" providerId="ADAL" clId="{98C94C69-70A4-45E7-A110-F0BD95DF1F91}" dt="2021-11-10T17:24:36.368" v="3235" actId="14100"/>
          <ac:spMkLst>
            <pc:docMk/>
            <pc:sldMk cId="1205241134" sldId="390"/>
            <ac:spMk id="16" creationId="{3B7A6E15-E99E-4716-8922-969EABC2C9F4}"/>
          </ac:spMkLst>
        </pc:spChg>
        <pc:spChg chg="add del mod">
          <ac:chgData name="Daniel Ker" userId="57737372-99df-4fc3-b8a1-1784f83e7e32" providerId="ADAL" clId="{98C94C69-70A4-45E7-A110-F0BD95DF1F91}" dt="2021-11-10T16:38:34.299" v="1514" actId="478"/>
          <ac:spMkLst>
            <pc:docMk/>
            <pc:sldMk cId="1205241134" sldId="390"/>
            <ac:spMk id="19" creationId="{6959C1AD-9712-4015-BEB9-7D9F82D12934}"/>
          </ac:spMkLst>
        </pc:spChg>
        <pc:spChg chg="add del mod">
          <ac:chgData name="Daniel Ker" userId="57737372-99df-4fc3-b8a1-1784f83e7e32" providerId="ADAL" clId="{98C94C69-70A4-45E7-A110-F0BD95DF1F91}" dt="2021-11-10T16:38:37.599" v="1515" actId="478"/>
          <ac:spMkLst>
            <pc:docMk/>
            <pc:sldMk cId="1205241134" sldId="390"/>
            <ac:spMk id="20" creationId="{AFEFE363-34FD-4CF7-BE56-A1D1BE86955B}"/>
          </ac:spMkLst>
        </pc:spChg>
        <pc:spChg chg="add del mod">
          <ac:chgData name="Daniel Ker" userId="57737372-99df-4fc3-b8a1-1784f83e7e32" providerId="ADAL" clId="{98C94C69-70A4-45E7-A110-F0BD95DF1F91}" dt="2021-11-10T16:38:26.289" v="1511" actId="478"/>
          <ac:spMkLst>
            <pc:docMk/>
            <pc:sldMk cId="1205241134" sldId="390"/>
            <ac:spMk id="25" creationId="{179F9835-2640-41B3-920C-EA1CB2D1276D}"/>
          </ac:spMkLst>
        </pc:spChg>
        <pc:grpChg chg="add mod">
          <ac:chgData name="Daniel Ker" userId="57737372-99df-4fc3-b8a1-1784f83e7e32" providerId="ADAL" clId="{98C94C69-70A4-45E7-A110-F0BD95DF1F91}" dt="2021-11-10T16:42:51.644" v="1709" actId="1076"/>
          <ac:grpSpMkLst>
            <pc:docMk/>
            <pc:sldMk cId="1205241134" sldId="390"/>
            <ac:grpSpMk id="21" creationId="{56AEED4B-C77B-431A-9A37-7D62B6A02853}"/>
          </ac:grpSpMkLst>
        </pc:grpChg>
        <pc:grpChg chg="add mod">
          <ac:chgData name="Daniel Ker" userId="57737372-99df-4fc3-b8a1-1784f83e7e32" providerId="ADAL" clId="{98C94C69-70A4-45E7-A110-F0BD95DF1F91}" dt="2021-11-10T16:43:22.559" v="1716" actId="1076"/>
          <ac:grpSpMkLst>
            <pc:docMk/>
            <pc:sldMk cId="1205241134" sldId="390"/>
            <ac:grpSpMk id="22" creationId="{9A58D3AC-0EB6-4A54-96DB-2202F3C7CF30}"/>
          </ac:grpSpMkLst>
        </pc:grpChg>
        <pc:grpChg chg="add mod">
          <ac:chgData name="Daniel Ker" userId="57737372-99df-4fc3-b8a1-1784f83e7e32" providerId="ADAL" clId="{98C94C69-70A4-45E7-A110-F0BD95DF1F91}" dt="2021-11-10T16:43:43.222" v="1722" actId="14100"/>
          <ac:grpSpMkLst>
            <pc:docMk/>
            <pc:sldMk cId="1205241134" sldId="390"/>
            <ac:grpSpMk id="23" creationId="{E013C6EC-09DA-4B20-A494-E1B8E5314B4D}"/>
          </ac:grpSpMkLst>
        </pc:grpChg>
        <pc:picChg chg="del">
          <ac:chgData name="Daniel Ker" userId="57737372-99df-4fc3-b8a1-1784f83e7e32" providerId="ADAL" clId="{98C94C69-70A4-45E7-A110-F0BD95DF1F91}" dt="2021-11-10T16:07:00.241" v="1000" actId="478"/>
          <ac:picMkLst>
            <pc:docMk/>
            <pc:sldMk cId="1205241134" sldId="390"/>
            <ac:picMk id="12" creationId="{3809A006-7F0B-459F-9BB4-27F32DD8EA28}"/>
          </ac:picMkLst>
        </pc:picChg>
        <pc:cxnChg chg="add mod">
          <ac:chgData name="Daniel Ker" userId="57737372-99df-4fc3-b8a1-1784f83e7e32" providerId="ADAL" clId="{98C94C69-70A4-45E7-A110-F0BD95DF1F91}" dt="2021-11-10T16:43:15.051" v="1713" actId="1076"/>
          <ac:cxnSpMkLst>
            <pc:docMk/>
            <pc:sldMk cId="1205241134" sldId="390"/>
            <ac:cxnSpMk id="8" creationId="{84453962-A0F3-4E27-8A2C-14F9D7F7B8CF}"/>
          </ac:cxnSpMkLst>
        </pc:cxnChg>
        <pc:cxnChg chg="add mod">
          <ac:chgData name="Daniel Ker" userId="57737372-99df-4fc3-b8a1-1784f83e7e32" providerId="ADAL" clId="{98C94C69-70A4-45E7-A110-F0BD95DF1F91}" dt="2021-11-10T16:43:36.014" v="1720" actId="14100"/>
          <ac:cxnSpMkLst>
            <pc:docMk/>
            <pc:sldMk cId="1205241134" sldId="390"/>
            <ac:cxnSpMk id="15" creationId="{B0DD34EA-D918-432B-907C-863631BE3F8A}"/>
          </ac:cxnSpMkLst>
        </pc:cxnChg>
        <pc:cxnChg chg="add mod">
          <ac:chgData name="Daniel Ker" userId="57737372-99df-4fc3-b8a1-1784f83e7e32" providerId="ADAL" clId="{98C94C69-70A4-45E7-A110-F0BD95DF1F91}" dt="2021-11-10T16:43:49.440" v="1723" actId="403"/>
          <ac:cxnSpMkLst>
            <pc:docMk/>
            <pc:sldMk cId="1205241134" sldId="390"/>
            <ac:cxnSpMk id="17" creationId="{DC974E27-C4C3-4859-9374-1F96F7693AA5}"/>
          </ac:cxnSpMkLst>
        </pc:cxnChg>
      </pc:sldChg>
      <pc:sldChg chg="addSp delSp modSp add mod modAnim">
        <pc:chgData name="Daniel Ker" userId="57737372-99df-4fc3-b8a1-1784f83e7e32" providerId="ADAL" clId="{98C94C69-70A4-45E7-A110-F0BD95DF1F91}" dt="2021-11-12T13:18:45.555" v="23574" actId="1076"/>
        <pc:sldMkLst>
          <pc:docMk/>
          <pc:sldMk cId="985383310" sldId="391"/>
        </pc:sldMkLst>
        <pc:spChg chg="mod">
          <ac:chgData name="Daniel Ker" userId="57737372-99df-4fc3-b8a1-1784f83e7e32" providerId="ADAL" clId="{98C94C69-70A4-45E7-A110-F0BD95DF1F91}" dt="2021-11-10T16:47:10.630" v="1860" actId="20577"/>
          <ac:spMkLst>
            <pc:docMk/>
            <pc:sldMk cId="985383310" sldId="391"/>
            <ac:spMk id="2" creationId="{C079E913-7B4E-4FA4-92E2-1A0198F5BB56}"/>
          </ac:spMkLst>
        </pc:spChg>
        <pc:spChg chg="del">
          <ac:chgData name="Daniel Ker" userId="57737372-99df-4fc3-b8a1-1784f83e7e32" providerId="ADAL" clId="{98C94C69-70A4-45E7-A110-F0BD95DF1F91}" dt="2021-11-10T16:47:15.204" v="1861" actId="478"/>
          <ac:spMkLst>
            <pc:docMk/>
            <pc:sldMk cId="985383310" sldId="391"/>
            <ac:spMk id="3" creationId="{FF96CD9C-0D22-44D3-87F9-F8B1DBD5E8DD}"/>
          </ac:spMkLst>
        </pc:spChg>
        <pc:spChg chg="mod">
          <ac:chgData name="Daniel Ker" userId="57737372-99df-4fc3-b8a1-1784f83e7e32" providerId="ADAL" clId="{98C94C69-70A4-45E7-A110-F0BD95DF1F91}" dt="2021-11-11T15:16:51.938" v="6471" actId="1076"/>
          <ac:spMkLst>
            <pc:docMk/>
            <pc:sldMk cId="985383310" sldId="391"/>
            <ac:spMk id="5" creationId="{D955311C-AE5C-4071-B36F-B8A33E5A6421}"/>
          </ac:spMkLst>
        </pc:spChg>
        <pc:spChg chg="add del mod">
          <ac:chgData name="Daniel Ker" userId="57737372-99df-4fc3-b8a1-1784f83e7e32" providerId="ADAL" clId="{98C94C69-70A4-45E7-A110-F0BD95DF1F91}" dt="2021-11-10T16:47:35.814" v="1866" actId="478"/>
          <ac:spMkLst>
            <pc:docMk/>
            <pc:sldMk cId="985383310" sldId="391"/>
            <ac:spMk id="11" creationId="{B1FCEBDE-3D06-400D-98F5-793EFF8DDC5B}"/>
          </ac:spMkLst>
        </pc:spChg>
        <pc:spChg chg="add del mod">
          <ac:chgData name="Daniel Ker" userId="57737372-99df-4fc3-b8a1-1784f83e7e32" providerId="ADAL" clId="{98C94C69-70A4-45E7-A110-F0BD95DF1F91}" dt="2021-11-10T17:54:10.664" v="4135" actId="11529"/>
          <ac:spMkLst>
            <pc:docMk/>
            <pc:sldMk cId="985383310" sldId="391"/>
            <ac:spMk id="16" creationId="{E3692F09-EB6C-403B-98C7-1747CEE5C831}"/>
          </ac:spMkLst>
        </pc:spChg>
        <pc:spChg chg="add del mod">
          <ac:chgData name="Daniel Ker" userId="57737372-99df-4fc3-b8a1-1784f83e7e32" providerId="ADAL" clId="{98C94C69-70A4-45E7-A110-F0BD95DF1F91}" dt="2021-11-10T18:06:59.893" v="4444" actId="478"/>
          <ac:spMkLst>
            <pc:docMk/>
            <pc:sldMk cId="985383310" sldId="391"/>
            <ac:spMk id="18" creationId="{080A4724-0164-421A-BCB2-CEBADC067813}"/>
          </ac:spMkLst>
        </pc:spChg>
        <pc:spChg chg="mod">
          <ac:chgData name="Daniel Ker" userId="57737372-99df-4fc3-b8a1-1784f83e7e32" providerId="ADAL" clId="{98C94C69-70A4-45E7-A110-F0BD95DF1F91}" dt="2021-11-12T13:18:45.555" v="23574" actId="1076"/>
          <ac:spMkLst>
            <pc:docMk/>
            <pc:sldMk cId="985383310" sldId="391"/>
            <ac:spMk id="19" creationId="{6959C1AD-9712-4015-BEB9-7D9F82D12934}"/>
          </ac:spMkLst>
        </pc:spChg>
        <pc:spChg chg="add mod">
          <ac:chgData name="Daniel Ker" userId="57737372-99df-4fc3-b8a1-1784f83e7e32" providerId="ADAL" clId="{98C94C69-70A4-45E7-A110-F0BD95DF1F91}" dt="2021-11-11T15:22:34.113" v="6530" actId="1076"/>
          <ac:spMkLst>
            <pc:docMk/>
            <pc:sldMk cId="985383310" sldId="391"/>
            <ac:spMk id="20" creationId="{622F91E0-3492-4D15-B375-2466426920F4}"/>
          </ac:spMkLst>
        </pc:spChg>
        <pc:spChg chg="del">
          <ac:chgData name="Daniel Ker" userId="57737372-99df-4fc3-b8a1-1784f83e7e32" providerId="ADAL" clId="{98C94C69-70A4-45E7-A110-F0BD95DF1F91}" dt="2021-11-10T16:47:25.749" v="1863" actId="478"/>
          <ac:spMkLst>
            <pc:docMk/>
            <pc:sldMk cId="985383310" sldId="391"/>
            <ac:spMk id="20" creationId="{AFEFE363-34FD-4CF7-BE56-A1D1BE86955B}"/>
          </ac:spMkLst>
        </pc:spChg>
        <pc:spChg chg="add mod">
          <ac:chgData name="Daniel Ker" userId="57737372-99df-4fc3-b8a1-1784f83e7e32" providerId="ADAL" clId="{98C94C69-70A4-45E7-A110-F0BD95DF1F91}" dt="2021-11-12T12:39:15.472" v="23513" actId="1076"/>
          <ac:spMkLst>
            <pc:docMk/>
            <pc:sldMk cId="985383310" sldId="391"/>
            <ac:spMk id="21" creationId="{923C052C-413A-4106-9F30-D945BC2DDD72}"/>
          </ac:spMkLst>
        </pc:spChg>
        <pc:spChg chg="add mod">
          <ac:chgData name="Daniel Ker" userId="57737372-99df-4fc3-b8a1-1784f83e7e32" providerId="ADAL" clId="{98C94C69-70A4-45E7-A110-F0BD95DF1F91}" dt="2021-11-11T15:15:34.809" v="6416" actId="164"/>
          <ac:spMkLst>
            <pc:docMk/>
            <pc:sldMk cId="985383310" sldId="391"/>
            <ac:spMk id="24" creationId="{E108BE8C-5DF9-4A1B-BDC0-EFB0F24086A3}"/>
          </ac:spMkLst>
        </pc:spChg>
        <pc:spChg chg="mod">
          <ac:chgData name="Daniel Ker" userId="57737372-99df-4fc3-b8a1-1784f83e7e32" providerId="ADAL" clId="{98C94C69-70A4-45E7-A110-F0BD95DF1F91}" dt="2021-11-11T15:15:56.996" v="6448" actId="1036"/>
          <ac:spMkLst>
            <pc:docMk/>
            <pc:sldMk cId="985383310" sldId="391"/>
            <ac:spMk id="25" creationId="{179F9835-2640-41B3-920C-EA1CB2D1276D}"/>
          </ac:spMkLst>
        </pc:spChg>
        <pc:spChg chg="add mod">
          <ac:chgData name="Daniel Ker" userId="57737372-99df-4fc3-b8a1-1784f83e7e32" providerId="ADAL" clId="{98C94C69-70A4-45E7-A110-F0BD95DF1F91}" dt="2021-11-11T15:15:34.809" v="6416" actId="164"/>
          <ac:spMkLst>
            <pc:docMk/>
            <pc:sldMk cId="985383310" sldId="391"/>
            <ac:spMk id="26" creationId="{EC27DBD0-8AD9-47FD-B5E1-6D17A518406E}"/>
          </ac:spMkLst>
        </pc:spChg>
        <pc:spChg chg="add mod">
          <ac:chgData name="Daniel Ker" userId="57737372-99df-4fc3-b8a1-1784f83e7e32" providerId="ADAL" clId="{98C94C69-70A4-45E7-A110-F0BD95DF1F91}" dt="2021-11-11T15:15:43.202" v="6417" actId="164"/>
          <ac:spMkLst>
            <pc:docMk/>
            <pc:sldMk cId="985383310" sldId="391"/>
            <ac:spMk id="27" creationId="{6D77A8C4-6057-48BA-8F55-3812A0FC6F0D}"/>
          </ac:spMkLst>
        </pc:spChg>
        <pc:spChg chg="add mod">
          <ac:chgData name="Daniel Ker" userId="57737372-99df-4fc3-b8a1-1784f83e7e32" providerId="ADAL" clId="{98C94C69-70A4-45E7-A110-F0BD95DF1F91}" dt="2021-11-12T12:39:11.067" v="23512" actId="1076"/>
          <ac:spMkLst>
            <pc:docMk/>
            <pc:sldMk cId="985383310" sldId="391"/>
            <ac:spMk id="28" creationId="{96F8F107-B016-4971-BB10-98B80FB31B6F}"/>
          </ac:spMkLst>
        </pc:spChg>
        <pc:spChg chg="add mod">
          <ac:chgData name="Daniel Ker" userId="57737372-99df-4fc3-b8a1-1784f83e7e32" providerId="ADAL" clId="{98C94C69-70A4-45E7-A110-F0BD95DF1F91}" dt="2021-11-12T10:18:21.243" v="22797" actId="1076"/>
          <ac:spMkLst>
            <pc:docMk/>
            <pc:sldMk cId="985383310" sldId="391"/>
            <ac:spMk id="29" creationId="{7736ED45-1372-4939-BBAF-41764402A90D}"/>
          </ac:spMkLst>
        </pc:spChg>
        <pc:spChg chg="add mod">
          <ac:chgData name="Daniel Ker" userId="57737372-99df-4fc3-b8a1-1784f83e7e32" providerId="ADAL" clId="{98C94C69-70A4-45E7-A110-F0BD95DF1F91}" dt="2021-11-11T15:24:29.827" v="6546" actId="6549"/>
          <ac:spMkLst>
            <pc:docMk/>
            <pc:sldMk cId="985383310" sldId="391"/>
            <ac:spMk id="30" creationId="{A4FA03C5-9BA6-49E6-9D16-DCF75ECAEE88}"/>
          </ac:spMkLst>
        </pc:spChg>
        <pc:spChg chg="add mod">
          <ac:chgData name="Daniel Ker" userId="57737372-99df-4fc3-b8a1-1784f83e7e32" providerId="ADAL" clId="{98C94C69-70A4-45E7-A110-F0BD95DF1F91}" dt="2021-11-11T15:18:13.573" v="6481" actId="1076"/>
          <ac:spMkLst>
            <pc:docMk/>
            <pc:sldMk cId="985383310" sldId="391"/>
            <ac:spMk id="31" creationId="{AAD8D183-BAC0-458A-99CF-93323BFFC5DE}"/>
          </ac:spMkLst>
        </pc:spChg>
        <pc:spChg chg="add mod">
          <ac:chgData name="Daniel Ker" userId="57737372-99df-4fc3-b8a1-1784f83e7e32" providerId="ADAL" clId="{98C94C69-70A4-45E7-A110-F0BD95DF1F91}" dt="2021-11-11T15:18:35.256" v="6484" actId="1076"/>
          <ac:spMkLst>
            <pc:docMk/>
            <pc:sldMk cId="985383310" sldId="391"/>
            <ac:spMk id="32" creationId="{2AC04F18-B71B-405E-83D5-9362CDDDCE85}"/>
          </ac:spMkLst>
        </pc:spChg>
        <pc:spChg chg="add del mod">
          <ac:chgData name="Daniel Ker" userId="57737372-99df-4fc3-b8a1-1784f83e7e32" providerId="ADAL" clId="{98C94C69-70A4-45E7-A110-F0BD95DF1F91}" dt="2021-11-10T17:20:45.372" v="3069"/>
          <ac:spMkLst>
            <pc:docMk/>
            <pc:sldMk cId="985383310" sldId="391"/>
            <ac:spMk id="33" creationId="{8F5C2D84-3B7E-44E8-955F-E5F774E5E2E2}"/>
          </ac:spMkLst>
        </pc:spChg>
        <pc:spChg chg="add mod">
          <ac:chgData name="Daniel Ker" userId="57737372-99df-4fc3-b8a1-1784f83e7e32" providerId="ADAL" clId="{98C94C69-70A4-45E7-A110-F0BD95DF1F91}" dt="2021-11-11T15:18:46.011" v="6485" actId="1076"/>
          <ac:spMkLst>
            <pc:docMk/>
            <pc:sldMk cId="985383310" sldId="391"/>
            <ac:spMk id="34" creationId="{EBA2877E-9F6C-4E17-B6FC-3B7F5E040E32}"/>
          </ac:spMkLst>
        </pc:spChg>
        <pc:spChg chg="add mod">
          <ac:chgData name="Daniel Ker" userId="57737372-99df-4fc3-b8a1-1784f83e7e32" providerId="ADAL" clId="{98C94C69-70A4-45E7-A110-F0BD95DF1F91}" dt="2021-11-11T15:18:30.408" v="6483" actId="1076"/>
          <ac:spMkLst>
            <pc:docMk/>
            <pc:sldMk cId="985383310" sldId="391"/>
            <ac:spMk id="35" creationId="{784E5414-49B6-4A4F-8955-E3598D074620}"/>
          </ac:spMkLst>
        </pc:spChg>
        <pc:spChg chg="add mod">
          <ac:chgData name="Daniel Ker" userId="57737372-99df-4fc3-b8a1-1784f83e7e32" providerId="ADAL" clId="{98C94C69-70A4-45E7-A110-F0BD95DF1F91}" dt="2021-11-11T15:22:27.153" v="6529" actId="1076"/>
          <ac:spMkLst>
            <pc:docMk/>
            <pc:sldMk cId="985383310" sldId="391"/>
            <ac:spMk id="36" creationId="{D2833EF5-9F05-4F1D-A59B-1C292F3261EB}"/>
          </ac:spMkLst>
        </pc:spChg>
        <pc:spChg chg="add mod">
          <ac:chgData name="Daniel Ker" userId="57737372-99df-4fc3-b8a1-1784f83e7e32" providerId="ADAL" clId="{98C94C69-70A4-45E7-A110-F0BD95DF1F91}" dt="2021-11-11T15:18:09.858" v="6480" actId="1076"/>
          <ac:spMkLst>
            <pc:docMk/>
            <pc:sldMk cId="985383310" sldId="391"/>
            <ac:spMk id="37" creationId="{418AB7F9-ED64-46E2-818E-1F68BDCBB5DC}"/>
          </ac:spMkLst>
        </pc:spChg>
        <pc:spChg chg="add del mod">
          <ac:chgData name="Daniel Ker" userId="57737372-99df-4fc3-b8a1-1784f83e7e32" providerId="ADAL" clId="{98C94C69-70A4-45E7-A110-F0BD95DF1F91}" dt="2021-11-10T18:07:02.713" v="4445" actId="478"/>
          <ac:spMkLst>
            <pc:docMk/>
            <pc:sldMk cId="985383310" sldId="391"/>
            <ac:spMk id="38" creationId="{631C9112-3899-459B-9B2F-EA1D8AA46582}"/>
          </ac:spMkLst>
        </pc:spChg>
        <pc:spChg chg="add del mod">
          <ac:chgData name="Daniel Ker" userId="57737372-99df-4fc3-b8a1-1784f83e7e32" providerId="ADAL" clId="{98C94C69-70A4-45E7-A110-F0BD95DF1F91}" dt="2021-11-10T18:07:18.777" v="4449" actId="478"/>
          <ac:spMkLst>
            <pc:docMk/>
            <pc:sldMk cId="985383310" sldId="391"/>
            <ac:spMk id="39" creationId="{75235C7B-C3F9-4784-A544-A84B06DB6DE4}"/>
          </ac:spMkLst>
        </pc:spChg>
        <pc:spChg chg="add del mod">
          <ac:chgData name="Daniel Ker" userId="57737372-99df-4fc3-b8a1-1784f83e7e32" providerId="ADAL" clId="{98C94C69-70A4-45E7-A110-F0BD95DF1F91}" dt="2021-11-10T18:07:23.533" v="4451" actId="478"/>
          <ac:spMkLst>
            <pc:docMk/>
            <pc:sldMk cId="985383310" sldId="391"/>
            <ac:spMk id="40" creationId="{0D8FD02B-5EA0-4F98-9445-3E3651C26E34}"/>
          </ac:spMkLst>
        </pc:spChg>
        <pc:spChg chg="add del mod">
          <ac:chgData name="Daniel Ker" userId="57737372-99df-4fc3-b8a1-1784f83e7e32" providerId="ADAL" clId="{98C94C69-70A4-45E7-A110-F0BD95DF1F91}" dt="2021-11-10T18:06:55.948" v="4443" actId="478"/>
          <ac:spMkLst>
            <pc:docMk/>
            <pc:sldMk cId="985383310" sldId="391"/>
            <ac:spMk id="41" creationId="{02B16199-9176-40CD-A921-4247721912E9}"/>
          </ac:spMkLst>
        </pc:spChg>
        <pc:spChg chg="add del mod">
          <ac:chgData name="Daniel Ker" userId="57737372-99df-4fc3-b8a1-1784f83e7e32" providerId="ADAL" clId="{98C94C69-70A4-45E7-A110-F0BD95DF1F91}" dt="2021-11-10T18:07:04.723" v="4446" actId="478"/>
          <ac:spMkLst>
            <pc:docMk/>
            <pc:sldMk cId="985383310" sldId="391"/>
            <ac:spMk id="42" creationId="{C12A6077-4F3A-4216-AC28-04C7DB387CCE}"/>
          </ac:spMkLst>
        </pc:spChg>
        <pc:spChg chg="add del mod">
          <ac:chgData name="Daniel Ker" userId="57737372-99df-4fc3-b8a1-1784f83e7e32" providerId="ADAL" clId="{98C94C69-70A4-45E7-A110-F0BD95DF1F91}" dt="2021-11-10T18:07:27.463" v="4452" actId="478"/>
          <ac:spMkLst>
            <pc:docMk/>
            <pc:sldMk cId="985383310" sldId="391"/>
            <ac:spMk id="43" creationId="{5C505C40-AD95-4227-BC2E-6723DF9DDBDC}"/>
          </ac:spMkLst>
        </pc:spChg>
        <pc:spChg chg="add del mod">
          <ac:chgData name="Daniel Ker" userId="57737372-99df-4fc3-b8a1-1784f83e7e32" providerId="ADAL" clId="{98C94C69-70A4-45E7-A110-F0BD95DF1F91}" dt="2021-11-10T18:07:06.897" v="4447" actId="478"/>
          <ac:spMkLst>
            <pc:docMk/>
            <pc:sldMk cId="985383310" sldId="391"/>
            <ac:spMk id="44" creationId="{D325004E-F802-4D1D-9547-468AC0363B21}"/>
          </ac:spMkLst>
        </pc:spChg>
        <pc:spChg chg="add del mod">
          <ac:chgData name="Daniel Ker" userId="57737372-99df-4fc3-b8a1-1784f83e7e32" providerId="ADAL" clId="{98C94C69-70A4-45E7-A110-F0BD95DF1F91}" dt="2021-11-10T18:05:01.813" v="4328"/>
          <ac:spMkLst>
            <pc:docMk/>
            <pc:sldMk cId="985383310" sldId="391"/>
            <ac:spMk id="45" creationId="{A4FD513D-98F6-4286-9842-DCA01ABC3300}"/>
          </ac:spMkLst>
        </pc:spChg>
        <pc:spChg chg="add del mod">
          <ac:chgData name="Daniel Ker" userId="57737372-99df-4fc3-b8a1-1784f83e7e32" providerId="ADAL" clId="{98C94C69-70A4-45E7-A110-F0BD95DF1F91}" dt="2021-11-10T18:07:10.693" v="4448" actId="478"/>
          <ac:spMkLst>
            <pc:docMk/>
            <pc:sldMk cId="985383310" sldId="391"/>
            <ac:spMk id="46" creationId="{F68FF8C1-E375-46C0-843A-E75D012C672B}"/>
          </ac:spMkLst>
        </pc:spChg>
        <pc:spChg chg="add del mod">
          <ac:chgData name="Daniel Ker" userId="57737372-99df-4fc3-b8a1-1784f83e7e32" providerId="ADAL" clId="{98C94C69-70A4-45E7-A110-F0BD95DF1F91}" dt="2021-11-10T18:07:21.313" v="4450" actId="478"/>
          <ac:spMkLst>
            <pc:docMk/>
            <pc:sldMk cId="985383310" sldId="391"/>
            <ac:spMk id="47" creationId="{A8D1A7FD-CBDC-4F0B-BDE4-85EF102987BB}"/>
          </ac:spMkLst>
        </pc:spChg>
        <pc:spChg chg="add mod">
          <ac:chgData name="Daniel Ker" userId="57737372-99df-4fc3-b8a1-1784f83e7e32" providerId="ADAL" clId="{98C94C69-70A4-45E7-A110-F0BD95DF1F91}" dt="2021-11-10T18:08:12.305" v="4459" actId="1076"/>
          <ac:spMkLst>
            <pc:docMk/>
            <pc:sldMk cId="985383310" sldId="391"/>
            <ac:spMk id="48" creationId="{E7097EDC-466E-4D0C-B097-781F7A0BD1CB}"/>
          </ac:spMkLst>
        </pc:spChg>
        <pc:grpChg chg="add mod">
          <ac:chgData name="Daniel Ker" userId="57737372-99df-4fc3-b8a1-1784f83e7e32" providerId="ADAL" clId="{98C94C69-70A4-45E7-A110-F0BD95DF1F91}" dt="2021-11-11T15:15:43.202" v="6417" actId="164"/>
          <ac:grpSpMkLst>
            <pc:docMk/>
            <pc:sldMk cId="985383310" sldId="391"/>
            <ac:grpSpMk id="3" creationId="{60FE408B-1B48-4BDB-AA94-3CA893E03F7C}"/>
          </ac:grpSpMkLst>
        </pc:grpChg>
        <pc:grpChg chg="add mod">
          <ac:chgData name="Daniel Ker" userId="57737372-99df-4fc3-b8a1-1784f83e7e32" providerId="ADAL" clId="{98C94C69-70A4-45E7-A110-F0BD95DF1F91}" dt="2021-11-11T15:15:47.425" v="6427" actId="1035"/>
          <ac:grpSpMkLst>
            <pc:docMk/>
            <pc:sldMk cId="985383310" sldId="391"/>
            <ac:grpSpMk id="4" creationId="{A27C673B-74CA-41E4-9FEC-A6FD93DEA72C}"/>
          </ac:grpSpMkLst>
        </pc:grpChg>
        <pc:grpChg chg="del">
          <ac:chgData name="Daniel Ker" userId="57737372-99df-4fc3-b8a1-1784f83e7e32" providerId="ADAL" clId="{98C94C69-70A4-45E7-A110-F0BD95DF1F91}" dt="2021-11-10T16:47:17.829" v="1862" actId="478"/>
          <ac:grpSpMkLst>
            <pc:docMk/>
            <pc:sldMk cId="985383310" sldId="391"/>
            <ac:grpSpMk id="21" creationId="{56AEED4B-C77B-431A-9A37-7D62B6A02853}"/>
          </ac:grpSpMkLst>
        </pc:grpChg>
        <pc:grpChg chg="del">
          <ac:chgData name="Daniel Ker" userId="57737372-99df-4fc3-b8a1-1784f83e7e32" providerId="ADAL" clId="{98C94C69-70A4-45E7-A110-F0BD95DF1F91}" dt="2021-11-10T16:47:30.714" v="1864" actId="478"/>
          <ac:grpSpMkLst>
            <pc:docMk/>
            <pc:sldMk cId="985383310" sldId="391"/>
            <ac:grpSpMk id="22" creationId="{9A58D3AC-0EB6-4A54-96DB-2202F3C7CF30}"/>
          </ac:grpSpMkLst>
        </pc:grpChg>
        <pc:grpChg chg="del">
          <ac:chgData name="Daniel Ker" userId="57737372-99df-4fc3-b8a1-1784f83e7e32" providerId="ADAL" clId="{98C94C69-70A4-45E7-A110-F0BD95DF1F91}" dt="2021-11-10T16:47:33.159" v="1865" actId="478"/>
          <ac:grpSpMkLst>
            <pc:docMk/>
            <pc:sldMk cId="985383310" sldId="391"/>
            <ac:grpSpMk id="23" creationId="{E013C6EC-09DA-4B20-A494-E1B8E5314B4D}"/>
          </ac:grpSpMkLst>
        </pc:grpChg>
        <pc:cxnChg chg="mod">
          <ac:chgData name="Daniel Ker" userId="57737372-99df-4fc3-b8a1-1784f83e7e32" providerId="ADAL" clId="{98C94C69-70A4-45E7-A110-F0BD95DF1F91}" dt="2021-11-10T16:47:17.829" v="1862" actId="478"/>
          <ac:cxnSpMkLst>
            <pc:docMk/>
            <pc:sldMk cId="985383310" sldId="391"/>
            <ac:cxnSpMk id="8" creationId="{84453962-A0F3-4E27-8A2C-14F9D7F7B8CF}"/>
          </ac:cxnSpMkLst>
        </pc:cxnChg>
        <pc:cxnChg chg="mod">
          <ac:chgData name="Daniel Ker" userId="57737372-99df-4fc3-b8a1-1784f83e7e32" providerId="ADAL" clId="{98C94C69-70A4-45E7-A110-F0BD95DF1F91}" dt="2021-11-10T16:47:30.714" v="1864" actId="478"/>
          <ac:cxnSpMkLst>
            <pc:docMk/>
            <pc:sldMk cId="985383310" sldId="391"/>
            <ac:cxnSpMk id="15" creationId="{B0DD34EA-D918-432B-907C-863631BE3F8A}"/>
          </ac:cxnSpMkLst>
        </pc:cxnChg>
        <pc:cxnChg chg="mod">
          <ac:chgData name="Daniel Ker" userId="57737372-99df-4fc3-b8a1-1784f83e7e32" providerId="ADAL" clId="{98C94C69-70A4-45E7-A110-F0BD95DF1F91}" dt="2021-11-10T16:47:33.159" v="1865" actId="478"/>
          <ac:cxnSpMkLst>
            <pc:docMk/>
            <pc:sldMk cId="985383310" sldId="391"/>
            <ac:cxnSpMk id="17" creationId="{DC974E27-C4C3-4859-9374-1F96F7693AA5}"/>
          </ac:cxnSpMkLst>
        </pc:cxnChg>
      </pc:sldChg>
      <pc:sldChg chg="addSp delSp modSp add del mod modAnim modNotesTx">
        <pc:chgData name="Daniel Ker" userId="57737372-99df-4fc3-b8a1-1784f83e7e32" providerId="ADAL" clId="{98C94C69-70A4-45E7-A110-F0BD95DF1F91}" dt="2021-11-11T15:20:35.937" v="6502" actId="47"/>
        <pc:sldMkLst>
          <pc:docMk/>
          <pc:sldMk cId="1754122400" sldId="392"/>
        </pc:sldMkLst>
        <pc:spChg chg="mod">
          <ac:chgData name="Daniel Ker" userId="57737372-99df-4fc3-b8a1-1784f83e7e32" providerId="ADAL" clId="{98C94C69-70A4-45E7-A110-F0BD95DF1F91}" dt="2021-11-11T09:25:29.391" v="4603" actId="20577"/>
          <ac:spMkLst>
            <pc:docMk/>
            <pc:sldMk cId="1754122400" sldId="392"/>
            <ac:spMk id="2" creationId="{C079E913-7B4E-4FA4-92E2-1A0198F5BB56}"/>
          </ac:spMkLst>
        </pc:spChg>
        <pc:spChg chg="mod">
          <ac:chgData name="Daniel Ker" userId="57737372-99df-4fc3-b8a1-1784f83e7e32" providerId="ADAL" clId="{98C94C69-70A4-45E7-A110-F0BD95DF1F91}" dt="2021-11-11T09:23:34.319" v="4563" actId="164"/>
          <ac:spMkLst>
            <pc:docMk/>
            <pc:sldMk cId="1754122400" sldId="392"/>
            <ac:spMk id="18" creationId="{080A4724-0164-421A-BCB2-CEBADC067813}"/>
          </ac:spMkLst>
        </pc:spChg>
        <pc:spChg chg="mod">
          <ac:chgData name="Daniel Ker" userId="57737372-99df-4fc3-b8a1-1784f83e7e32" providerId="ADAL" clId="{98C94C69-70A4-45E7-A110-F0BD95DF1F91}" dt="2021-11-11T14:58:57.172" v="6080" actId="20577"/>
          <ac:spMkLst>
            <pc:docMk/>
            <pc:sldMk cId="1754122400" sldId="392"/>
            <ac:spMk id="28" creationId="{96F8F107-B016-4971-BB10-98B80FB31B6F}"/>
          </ac:spMkLst>
        </pc:spChg>
        <pc:spChg chg="add mod">
          <ac:chgData name="Daniel Ker" userId="57737372-99df-4fc3-b8a1-1784f83e7e32" providerId="ADAL" clId="{98C94C69-70A4-45E7-A110-F0BD95DF1F91}" dt="2021-11-11T09:32:13.701" v="4704"/>
          <ac:spMkLst>
            <pc:docMk/>
            <pc:sldMk cId="1754122400" sldId="392"/>
            <ac:spMk id="33" creationId="{77231F3B-684A-459A-90CB-094E2DE66D8F}"/>
          </ac:spMkLst>
        </pc:spChg>
        <pc:spChg chg="mod">
          <ac:chgData name="Daniel Ker" userId="57737372-99df-4fc3-b8a1-1784f83e7e32" providerId="ADAL" clId="{98C94C69-70A4-45E7-A110-F0BD95DF1F91}" dt="2021-11-11T09:23:39.523" v="4564" actId="164"/>
          <ac:spMkLst>
            <pc:docMk/>
            <pc:sldMk cId="1754122400" sldId="392"/>
            <ac:spMk id="38" creationId="{631C9112-3899-459B-9B2F-EA1D8AA46582}"/>
          </ac:spMkLst>
        </pc:spChg>
        <pc:spChg chg="mod">
          <ac:chgData name="Daniel Ker" userId="57737372-99df-4fc3-b8a1-1784f83e7e32" providerId="ADAL" clId="{98C94C69-70A4-45E7-A110-F0BD95DF1F91}" dt="2021-11-11T09:23:50.076" v="4565" actId="164"/>
          <ac:spMkLst>
            <pc:docMk/>
            <pc:sldMk cId="1754122400" sldId="392"/>
            <ac:spMk id="39" creationId="{75235C7B-C3F9-4784-A544-A84B06DB6DE4}"/>
          </ac:spMkLst>
        </pc:spChg>
        <pc:spChg chg="mod">
          <ac:chgData name="Daniel Ker" userId="57737372-99df-4fc3-b8a1-1784f83e7e32" providerId="ADAL" clId="{98C94C69-70A4-45E7-A110-F0BD95DF1F91}" dt="2021-11-11T09:23:55.371" v="4566" actId="164"/>
          <ac:spMkLst>
            <pc:docMk/>
            <pc:sldMk cId="1754122400" sldId="392"/>
            <ac:spMk id="40" creationId="{0D8FD02B-5EA0-4F98-9445-3E3651C26E34}"/>
          </ac:spMkLst>
        </pc:spChg>
        <pc:spChg chg="mod">
          <ac:chgData name="Daniel Ker" userId="57737372-99df-4fc3-b8a1-1784f83e7e32" providerId="ADAL" clId="{98C94C69-70A4-45E7-A110-F0BD95DF1F91}" dt="2021-11-11T09:39:17.454" v="5195" actId="14100"/>
          <ac:spMkLst>
            <pc:docMk/>
            <pc:sldMk cId="1754122400" sldId="392"/>
            <ac:spMk id="41" creationId="{02B16199-9176-40CD-A921-4247721912E9}"/>
          </ac:spMkLst>
        </pc:spChg>
        <pc:spChg chg="mod">
          <ac:chgData name="Daniel Ker" userId="57737372-99df-4fc3-b8a1-1784f83e7e32" providerId="ADAL" clId="{98C94C69-70A4-45E7-A110-F0BD95DF1F91}" dt="2021-11-11T09:23:39.523" v="4564" actId="164"/>
          <ac:spMkLst>
            <pc:docMk/>
            <pc:sldMk cId="1754122400" sldId="392"/>
            <ac:spMk id="42" creationId="{C12A6077-4F3A-4216-AC28-04C7DB387CCE}"/>
          </ac:spMkLst>
        </pc:spChg>
        <pc:spChg chg="mod">
          <ac:chgData name="Daniel Ker" userId="57737372-99df-4fc3-b8a1-1784f83e7e32" providerId="ADAL" clId="{98C94C69-70A4-45E7-A110-F0BD95DF1F91}" dt="2021-11-11T09:23:55.371" v="4566" actId="164"/>
          <ac:spMkLst>
            <pc:docMk/>
            <pc:sldMk cId="1754122400" sldId="392"/>
            <ac:spMk id="43" creationId="{5C505C40-AD95-4227-BC2E-6723DF9DDBDC}"/>
          </ac:spMkLst>
        </pc:spChg>
        <pc:spChg chg="mod">
          <ac:chgData name="Daniel Ker" userId="57737372-99df-4fc3-b8a1-1784f83e7e32" providerId="ADAL" clId="{98C94C69-70A4-45E7-A110-F0BD95DF1F91}" dt="2021-11-11T09:30:16.139" v="4689" actId="164"/>
          <ac:spMkLst>
            <pc:docMk/>
            <pc:sldMk cId="1754122400" sldId="392"/>
            <ac:spMk id="44" creationId="{D325004E-F802-4D1D-9547-468AC0363B21}"/>
          </ac:spMkLst>
        </pc:spChg>
        <pc:spChg chg="mod">
          <ac:chgData name="Daniel Ker" userId="57737372-99df-4fc3-b8a1-1784f83e7e32" providerId="ADAL" clId="{98C94C69-70A4-45E7-A110-F0BD95DF1F91}" dt="2021-11-11T09:30:16.139" v="4689" actId="164"/>
          <ac:spMkLst>
            <pc:docMk/>
            <pc:sldMk cId="1754122400" sldId="392"/>
            <ac:spMk id="46" creationId="{F68FF8C1-E375-46C0-843A-E75D012C672B}"/>
          </ac:spMkLst>
        </pc:spChg>
        <pc:spChg chg="mod">
          <ac:chgData name="Daniel Ker" userId="57737372-99df-4fc3-b8a1-1784f83e7e32" providerId="ADAL" clId="{98C94C69-70A4-45E7-A110-F0BD95DF1F91}" dt="2021-11-11T14:45:22.420" v="5818" actId="20577"/>
          <ac:spMkLst>
            <pc:docMk/>
            <pc:sldMk cId="1754122400" sldId="392"/>
            <ac:spMk id="47" creationId="{A8D1A7FD-CBDC-4F0B-BDE4-85EF102987BB}"/>
          </ac:spMkLst>
        </pc:spChg>
        <pc:grpChg chg="add mod">
          <ac:chgData name="Daniel Ker" userId="57737372-99df-4fc3-b8a1-1784f83e7e32" providerId="ADAL" clId="{98C94C69-70A4-45E7-A110-F0BD95DF1F91}" dt="2021-11-11T09:23:34.319" v="4563" actId="164"/>
          <ac:grpSpMkLst>
            <pc:docMk/>
            <pc:sldMk cId="1754122400" sldId="392"/>
            <ac:grpSpMk id="3" creationId="{B7523E46-0644-4773-8FF8-9462BE8FC785}"/>
          </ac:grpSpMkLst>
        </pc:grpChg>
        <pc:grpChg chg="add mod">
          <ac:chgData name="Daniel Ker" userId="57737372-99df-4fc3-b8a1-1784f83e7e32" providerId="ADAL" clId="{98C94C69-70A4-45E7-A110-F0BD95DF1F91}" dt="2021-11-11T09:23:39.523" v="4564" actId="164"/>
          <ac:grpSpMkLst>
            <pc:docMk/>
            <pc:sldMk cId="1754122400" sldId="392"/>
            <ac:grpSpMk id="4" creationId="{B7D71490-F825-4697-AB84-6D4461EE9AB6}"/>
          </ac:grpSpMkLst>
        </pc:grpChg>
        <pc:grpChg chg="add mod">
          <ac:chgData name="Daniel Ker" userId="57737372-99df-4fc3-b8a1-1784f83e7e32" providerId="ADAL" clId="{98C94C69-70A4-45E7-A110-F0BD95DF1F91}" dt="2021-11-11T09:33:30.126" v="4813" actId="1076"/>
          <ac:grpSpMkLst>
            <pc:docMk/>
            <pc:sldMk cId="1754122400" sldId="392"/>
            <ac:grpSpMk id="6" creationId="{0904671D-48D8-4573-BF11-1EEE32C5F45D}"/>
          </ac:grpSpMkLst>
        </pc:grpChg>
        <pc:grpChg chg="add mod">
          <ac:chgData name="Daniel Ker" userId="57737372-99df-4fc3-b8a1-1784f83e7e32" providerId="ADAL" clId="{98C94C69-70A4-45E7-A110-F0BD95DF1F91}" dt="2021-11-11T09:23:55.371" v="4566" actId="164"/>
          <ac:grpSpMkLst>
            <pc:docMk/>
            <pc:sldMk cId="1754122400" sldId="392"/>
            <ac:grpSpMk id="7" creationId="{0DD8AC0C-FC49-45CB-90BB-BC6F51AB0FE6}"/>
          </ac:grpSpMkLst>
        </pc:grpChg>
        <pc:grpChg chg="add del mod">
          <ac:chgData name="Daniel Ker" userId="57737372-99df-4fc3-b8a1-1784f83e7e32" providerId="ADAL" clId="{98C94C69-70A4-45E7-A110-F0BD95DF1F91}" dt="2021-11-11T09:33:22.344" v="4812" actId="478"/>
          <ac:grpSpMkLst>
            <pc:docMk/>
            <pc:sldMk cId="1754122400" sldId="392"/>
            <ac:grpSpMk id="8" creationId="{97DA30D4-7524-4592-B3A2-41CA869BF359}"/>
          </ac:grpSpMkLst>
        </pc:grpChg>
      </pc:sldChg>
      <pc:sldChg chg="addSp modSp add mod ord modNotesTx">
        <pc:chgData name="Daniel Ker" userId="57737372-99df-4fc3-b8a1-1784f83e7e32" providerId="ADAL" clId="{98C94C69-70A4-45E7-A110-F0BD95DF1F91}" dt="2021-11-12T17:32:37.820" v="25488" actId="20577"/>
        <pc:sldMkLst>
          <pc:docMk/>
          <pc:sldMk cId="36308209" sldId="393"/>
        </pc:sldMkLst>
        <pc:spChg chg="mod">
          <ac:chgData name="Daniel Ker" userId="57737372-99df-4fc3-b8a1-1784f83e7e32" providerId="ADAL" clId="{98C94C69-70A4-45E7-A110-F0BD95DF1F91}" dt="2021-11-11T14:53:31.892" v="6018" actId="20577"/>
          <ac:spMkLst>
            <pc:docMk/>
            <pc:sldMk cId="36308209" sldId="393"/>
            <ac:spMk id="2" creationId="{C079E913-7B4E-4FA4-92E2-1A0198F5BB56}"/>
          </ac:spMkLst>
        </pc:spChg>
        <pc:spChg chg="mod">
          <ac:chgData name="Daniel Ker" userId="57737372-99df-4fc3-b8a1-1784f83e7e32" providerId="ADAL" clId="{98C94C69-70A4-45E7-A110-F0BD95DF1F91}" dt="2021-11-12T10:29:18.081" v="22889" actId="115"/>
          <ac:spMkLst>
            <pc:docMk/>
            <pc:sldMk cId="36308209" sldId="393"/>
            <ac:spMk id="3" creationId="{FF96CD9C-0D22-44D3-87F9-F8B1DBD5E8DD}"/>
          </ac:spMkLst>
        </pc:spChg>
        <pc:picChg chg="add mod">
          <ac:chgData name="Daniel Ker" userId="57737372-99df-4fc3-b8a1-1784f83e7e32" providerId="ADAL" clId="{98C94C69-70A4-45E7-A110-F0BD95DF1F91}" dt="2021-11-11T19:15:07.374" v="12464" actId="1076"/>
          <ac:picMkLst>
            <pc:docMk/>
            <pc:sldMk cId="36308209" sldId="393"/>
            <ac:picMk id="5" creationId="{64713201-3B47-4A78-A1A7-F352FA0BB7D1}"/>
          </ac:picMkLst>
        </pc:picChg>
      </pc:sldChg>
      <pc:sldChg chg="addSp delSp modSp add mod">
        <pc:chgData name="Daniel Ker" userId="57737372-99df-4fc3-b8a1-1784f83e7e32" providerId="ADAL" clId="{98C94C69-70A4-45E7-A110-F0BD95DF1F91}" dt="2021-11-12T10:28:14.639" v="22881" actId="6549"/>
        <pc:sldMkLst>
          <pc:docMk/>
          <pc:sldMk cId="4196698646" sldId="394"/>
        </pc:sldMkLst>
        <pc:spChg chg="mod">
          <ac:chgData name="Daniel Ker" userId="57737372-99df-4fc3-b8a1-1784f83e7e32" providerId="ADAL" clId="{98C94C69-70A4-45E7-A110-F0BD95DF1F91}" dt="2021-11-11T15:59:52.167" v="7533" actId="20577"/>
          <ac:spMkLst>
            <pc:docMk/>
            <pc:sldMk cId="4196698646" sldId="394"/>
            <ac:spMk id="2" creationId="{C079E913-7B4E-4FA4-92E2-1A0198F5BB56}"/>
          </ac:spMkLst>
        </pc:spChg>
        <pc:spChg chg="mod">
          <ac:chgData name="Daniel Ker" userId="57737372-99df-4fc3-b8a1-1784f83e7e32" providerId="ADAL" clId="{98C94C69-70A4-45E7-A110-F0BD95DF1F91}" dt="2021-11-12T10:28:14.639" v="22881" actId="6549"/>
          <ac:spMkLst>
            <pc:docMk/>
            <pc:sldMk cId="4196698646" sldId="394"/>
            <ac:spMk id="3" creationId="{FF96CD9C-0D22-44D3-87F9-F8B1DBD5E8DD}"/>
          </ac:spMkLst>
        </pc:spChg>
        <pc:spChg chg="add mod">
          <ac:chgData name="Daniel Ker" userId="57737372-99df-4fc3-b8a1-1784f83e7e32" providerId="ADAL" clId="{98C94C69-70A4-45E7-A110-F0BD95DF1F91}" dt="2021-11-11T16:11:13.947" v="7775" actId="1076"/>
          <ac:spMkLst>
            <pc:docMk/>
            <pc:sldMk cId="4196698646" sldId="394"/>
            <ac:spMk id="11" creationId="{22A67A18-7477-441B-B639-E2E2B897F5BD}"/>
          </ac:spMkLst>
        </pc:spChg>
        <pc:spChg chg="add mod">
          <ac:chgData name="Daniel Ker" userId="57737372-99df-4fc3-b8a1-1784f83e7e32" providerId="ADAL" clId="{98C94C69-70A4-45E7-A110-F0BD95DF1F91}" dt="2021-11-11T16:11:08.278" v="7774" actId="1076"/>
          <ac:spMkLst>
            <pc:docMk/>
            <pc:sldMk cId="4196698646" sldId="394"/>
            <ac:spMk id="12" creationId="{BB1E0AB9-1D5E-41B8-9CFA-BB0E4F0D48EA}"/>
          </ac:spMkLst>
        </pc:spChg>
        <pc:spChg chg="add del mod">
          <ac:chgData name="Daniel Ker" userId="57737372-99df-4fc3-b8a1-1784f83e7e32" providerId="ADAL" clId="{98C94C69-70A4-45E7-A110-F0BD95DF1F91}" dt="2021-11-11T16:01:53.049" v="7541"/>
          <ac:spMkLst>
            <pc:docMk/>
            <pc:sldMk cId="4196698646" sldId="394"/>
            <ac:spMk id="13" creationId="{C635A04D-EE2A-4124-82A2-9D70510664D0}"/>
          </ac:spMkLst>
        </pc:spChg>
        <pc:spChg chg="add mod">
          <ac:chgData name="Daniel Ker" userId="57737372-99df-4fc3-b8a1-1784f83e7e32" providerId="ADAL" clId="{98C94C69-70A4-45E7-A110-F0BD95DF1F91}" dt="2021-11-11T16:10:32.983" v="7772" actId="1076"/>
          <ac:spMkLst>
            <pc:docMk/>
            <pc:sldMk cId="4196698646" sldId="394"/>
            <ac:spMk id="15" creationId="{5D6C83FC-ABAA-43ED-AB8A-76825A10FA47}"/>
          </ac:spMkLst>
        </pc:spChg>
        <pc:spChg chg="add mod">
          <ac:chgData name="Daniel Ker" userId="57737372-99df-4fc3-b8a1-1784f83e7e32" providerId="ADAL" clId="{98C94C69-70A4-45E7-A110-F0BD95DF1F91}" dt="2021-11-11T16:10:12.211" v="7769" actId="14100"/>
          <ac:spMkLst>
            <pc:docMk/>
            <pc:sldMk cId="4196698646" sldId="394"/>
            <ac:spMk id="16" creationId="{3D89D221-A02A-4913-9A64-10CE7408ABF0}"/>
          </ac:spMkLst>
        </pc:spChg>
        <pc:grpChg chg="add mod">
          <ac:chgData name="Daniel Ker" userId="57737372-99df-4fc3-b8a1-1784f83e7e32" providerId="ADAL" clId="{98C94C69-70A4-45E7-A110-F0BD95DF1F91}" dt="2021-11-11T09:52:43.398" v="5403"/>
          <ac:grpSpMkLst>
            <pc:docMk/>
            <pc:sldMk cId="4196698646" sldId="394"/>
            <ac:grpSpMk id="4" creationId="{6DAED3A5-3EFB-4E9D-8472-4DC6936F9D0C}"/>
          </ac:grpSpMkLst>
        </pc:grpChg>
        <pc:grpChg chg="add del mod">
          <ac:chgData name="Daniel Ker" userId="57737372-99df-4fc3-b8a1-1784f83e7e32" providerId="ADAL" clId="{98C94C69-70A4-45E7-A110-F0BD95DF1F91}" dt="2021-11-11T10:00:15.450" v="5445" actId="478"/>
          <ac:grpSpMkLst>
            <pc:docMk/>
            <pc:sldMk cId="4196698646" sldId="394"/>
            <ac:grpSpMk id="7" creationId="{6DAED3A5-3EFB-4E9D-8472-4DC6936F9D0C}"/>
          </ac:grpSpMkLst>
        </pc:grpChg>
        <pc:grpChg chg="add mod">
          <ac:chgData name="Daniel Ker" userId="57737372-99df-4fc3-b8a1-1784f83e7e32" providerId="ADAL" clId="{98C94C69-70A4-45E7-A110-F0BD95DF1F91}" dt="2021-11-11T16:10:03.222" v="7767" actId="1076"/>
          <ac:grpSpMkLst>
            <pc:docMk/>
            <pc:sldMk cId="4196698646" sldId="394"/>
            <ac:grpSpMk id="17" creationId="{F3B3AEFF-464E-47BA-A4DD-22DEBE65A76A}"/>
          </ac:grpSpMkLst>
        </pc:grpChg>
        <pc:graphicFrameChg chg="add mod">
          <ac:chgData name="Daniel Ker" userId="57737372-99df-4fc3-b8a1-1784f83e7e32" providerId="ADAL" clId="{98C94C69-70A4-45E7-A110-F0BD95DF1F91}" dt="2021-11-11T09:52:43.398" v="5403"/>
          <ac:graphicFrameMkLst>
            <pc:docMk/>
            <pc:sldMk cId="4196698646" sldId="394"/>
            <ac:graphicFrameMk id="5" creationId="{9DF50D71-F0B5-4BA1-BDD5-19418A7FB238}"/>
          </ac:graphicFrameMkLst>
        </pc:graphicFrameChg>
        <pc:graphicFrameChg chg="add mod">
          <ac:chgData name="Daniel Ker" userId="57737372-99df-4fc3-b8a1-1784f83e7e32" providerId="ADAL" clId="{98C94C69-70A4-45E7-A110-F0BD95DF1F91}" dt="2021-11-11T09:52:43.398" v="5403"/>
          <ac:graphicFrameMkLst>
            <pc:docMk/>
            <pc:sldMk cId="4196698646" sldId="394"/>
            <ac:graphicFrameMk id="6" creationId="{9490672E-D75E-4CF5-B666-74082E0DDE2A}"/>
          </ac:graphicFrameMkLst>
        </pc:graphicFrameChg>
        <pc:graphicFrameChg chg="add mod">
          <ac:chgData name="Daniel Ker" userId="57737372-99df-4fc3-b8a1-1784f83e7e32" providerId="ADAL" clId="{98C94C69-70A4-45E7-A110-F0BD95DF1F91}" dt="2021-11-11T09:59:47.885" v="5428" actId="403"/>
          <ac:graphicFrameMkLst>
            <pc:docMk/>
            <pc:sldMk cId="4196698646" sldId="394"/>
            <ac:graphicFrameMk id="8" creationId="{9DF50D71-F0B5-4BA1-BDD5-19418A7FB238}"/>
          </ac:graphicFrameMkLst>
        </pc:graphicFrameChg>
        <pc:graphicFrameChg chg="add mod">
          <ac:chgData name="Daniel Ker" userId="57737372-99df-4fc3-b8a1-1784f83e7e32" providerId="ADAL" clId="{98C94C69-70A4-45E7-A110-F0BD95DF1F91}" dt="2021-11-11T10:00:03.012" v="5444" actId="403"/>
          <ac:graphicFrameMkLst>
            <pc:docMk/>
            <pc:sldMk cId="4196698646" sldId="394"/>
            <ac:graphicFrameMk id="9" creationId="{9490672E-D75E-4CF5-B666-74082E0DDE2A}"/>
          </ac:graphicFrameMkLst>
        </pc:graphicFrameChg>
        <pc:picChg chg="add mod">
          <ac:chgData name="Daniel Ker" userId="57737372-99df-4fc3-b8a1-1784f83e7e32" providerId="ADAL" clId="{98C94C69-70A4-45E7-A110-F0BD95DF1F91}" dt="2021-11-11T16:11:13.947" v="7775" actId="1076"/>
          <ac:picMkLst>
            <pc:docMk/>
            <pc:sldMk cId="4196698646" sldId="394"/>
            <ac:picMk id="10" creationId="{780895C0-01E9-4908-95F7-5B1AAF1EC380}"/>
          </ac:picMkLst>
        </pc:picChg>
        <pc:picChg chg="add mod ord">
          <ac:chgData name="Daniel Ker" userId="57737372-99df-4fc3-b8a1-1784f83e7e32" providerId="ADAL" clId="{98C94C69-70A4-45E7-A110-F0BD95DF1F91}" dt="2021-11-11T16:09:53.472" v="7764" actId="164"/>
          <ac:picMkLst>
            <pc:docMk/>
            <pc:sldMk cId="4196698646" sldId="394"/>
            <ac:picMk id="14" creationId="{1958BB80-367B-4183-9120-455816CC1824}"/>
          </ac:picMkLst>
        </pc:picChg>
      </pc:sldChg>
      <pc:sldChg chg="modSp add del mod">
        <pc:chgData name="Daniel Ker" userId="57737372-99df-4fc3-b8a1-1784f83e7e32" providerId="ADAL" clId="{98C94C69-70A4-45E7-A110-F0BD95DF1F91}" dt="2021-11-11T15:41:22.411" v="6989" actId="47"/>
        <pc:sldMkLst>
          <pc:docMk/>
          <pc:sldMk cId="2270442984" sldId="395"/>
        </pc:sldMkLst>
        <pc:spChg chg="mod">
          <ac:chgData name="Daniel Ker" userId="57737372-99df-4fc3-b8a1-1784f83e7e32" providerId="ADAL" clId="{98C94C69-70A4-45E7-A110-F0BD95DF1F91}" dt="2021-11-11T15:36:25.692" v="6917" actId="20577"/>
          <ac:spMkLst>
            <pc:docMk/>
            <pc:sldMk cId="2270442984" sldId="395"/>
            <ac:spMk id="2" creationId="{C079E913-7B4E-4FA4-92E2-1A0198F5BB56}"/>
          </ac:spMkLst>
        </pc:spChg>
      </pc:sldChg>
      <pc:sldChg chg="addSp delSp modSp add del mod delAnim modAnim">
        <pc:chgData name="Daniel Ker" userId="57737372-99df-4fc3-b8a1-1784f83e7e32" providerId="ADAL" clId="{98C94C69-70A4-45E7-A110-F0BD95DF1F91}" dt="2021-11-11T15:20:32.539" v="6501" actId="47"/>
        <pc:sldMkLst>
          <pc:docMk/>
          <pc:sldMk cId="2046675961" sldId="396"/>
        </pc:sldMkLst>
        <pc:spChg chg="mod">
          <ac:chgData name="Daniel Ker" userId="57737372-99df-4fc3-b8a1-1784f83e7e32" providerId="ADAL" clId="{98C94C69-70A4-45E7-A110-F0BD95DF1F91}" dt="2021-11-11T15:08:02.237" v="6240"/>
          <ac:spMkLst>
            <pc:docMk/>
            <pc:sldMk cId="2046675961" sldId="396"/>
            <ac:spMk id="22" creationId="{A2C6B400-859C-4C5D-8401-33ECE40A8028}"/>
          </ac:spMkLst>
        </pc:spChg>
        <pc:spChg chg="mod">
          <ac:chgData name="Daniel Ker" userId="57737372-99df-4fc3-b8a1-1784f83e7e32" providerId="ADAL" clId="{98C94C69-70A4-45E7-A110-F0BD95DF1F91}" dt="2021-11-11T15:08:02.237" v="6240"/>
          <ac:spMkLst>
            <pc:docMk/>
            <pc:sldMk cId="2046675961" sldId="396"/>
            <ac:spMk id="23" creationId="{083F5C6B-C3DB-460C-B6BD-9F7CC9120367}"/>
          </ac:spMkLst>
        </pc:spChg>
        <pc:spChg chg="mod">
          <ac:chgData name="Daniel Ker" userId="57737372-99df-4fc3-b8a1-1784f83e7e32" providerId="ADAL" clId="{98C94C69-70A4-45E7-A110-F0BD95DF1F91}" dt="2021-11-11T15:08:02.237" v="6240"/>
          <ac:spMkLst>
            <pc:docMk/>
            <pc:sldMk cId="2046675961" sldId="396"/>
            <ac:spMk id="38" creationId="{A1EEC789-556F-44C7-96A9-223ED197609E}"/>
          </ac:spMkLst>
        </pc:spChg>
        <pc:spChg chg="mod">
          <ac:chgData name="Daniel Ker" userId="57737372-99df-4fc3-b8a1-1784f83e7e32" providerId="ADAL" clId="{98C94C69-70A4-45E7-A110-F0BD95DF1F91}" dt="2021-11-11T15:08:02.237" v="6240"/>
          <ac:spMkLst>
            <pc:docMk/>
            <pc:sldMk cId="2046675961" sldId="396"/>
            <ac:spMk id="39" creationId="{8B6377FC-537A-431D-A824-23983B5B95A2}"/>
          </ac:spMkLst>
        </pc:spChg>
        <pc:spChg chg="mod">
          <ac:chgData name="Daniel Ker" userId="57737372-99df-4fc3-b8a1-1784f83e7e32" providerId="ADAL" clId="{98C94C69-70A4-45E7-A110-F0BD95DF1F91}" dt="2021-11-11T15:08:02.237" v="6240"/>
          <ac:spMkLst>
            <pc:docMk/>
            <pc:sldMk cId="2046675961" sldId="396"/>
            <ac:spMk id="41" creationId="{9A97BF7F-5F17-4B7A-801A-C53F52043933}"/>
          </ac:spMkLst>
        </pc:spChg>
        <pc:spChg chg="mod">
          <ac:chgData name="Daniel Ker" userId="57737372-99df-4fc3-b8a1-1784f83e7e32" providerId="ADAL" clId="{98C94C69-70A4-45E7-A110-F0BD95DF1F91}" dt="2021-11-11T15:08:02.237" v="6240"/>
          <ac:spMkLst>
            <pc:docMk/>
            <pc:sldMk cId="2046675961" sldId="396"/>
            <ac:spMk id="42" creationId="{23F70E06-8879-41A3-B916-D4437629159B}"/>
          </ac:spMkLst>
        </pc:spChg>
        <pc:spChg chg="mod">
          <ac:chgData name="Daniel Ker" userId="57737372-99df-4fc3-b8a1-1784f83e7e32" providerId="ADAL" clId="{98C94C69-70A4-45E7-A110-F0BD95DF1F91}" dt="2021-11-11T15:08:02.237" v="6240"/>
          <ac:spMkLst>
            <pc:docMk/>
            <pc:sldMk cId="2046675961" sldId="396"/>
            <ac:spMk id="44" creationId="{B80A87A4-667B-4A12-AC85-EC2150499274}"/>
          </ac:spMkLst>
        </pc:spChg>
        <pc:spChg chg="mod">
          <ac:chgData name="Daniel Ker" userId="57737372-99df-4fc3-b8a1-1784f83e7e32" providerId="ADAL" clId="{98C94C69-70A4-45E7-A110-F0BD95DF1F91}" dt="2021-11-11T15:08:02.237" v="6240"/>
          <ac:spMkLst>
            <pc:docMk/>
            <pc:sldMk cId="2046675961" sldId="396"/>
            <ac:spMk id="45" creationId="{1084506F-D3DA-483B-9E54-086D1D58E724}"/>
          </ac:spMkLst>
        </pc:spChg>
        <pc:grpChg chg="add del mod">
          <ac:chgData name="Daniel Ker" userId="57737372-99df-4fc3-b8a1-1784f83e7e32" providerId="ADAL" clId="{98C94C69-70A4-45E7-A110-F0BD95DF1F91}" dt="2021-11-11T15:20:27.918" v="6499" actId="21"/>
          <ac:grpSpMkLst>
            <pc:docMk/>
            <pc:sldMk cId="2046675961" sldId="396"/>
            <ac:grpSpMk id="21" creationId="{6C4A868C-3CDB-42FD-BC3B-E51CB91D3CD4}"/>
          </ac:grpSpMkLst>
        </pc:grpChg>
        <pc:grpChg chg="add del mod">
          <ac:chgData name="Daniel Ker" userId="57737372-99df-4fc3-b8a1-1784f83e7e32" providerId="ADAL" clId="{98C94C69-70A4-45E7-A110-F0BD95DF1F91}" dt="2021-11-11T15:20:27.918" v="6499" actId="21"/>
          <ac:grpSpMkLst>
            <pc:docMk/>
            <pc:sldMk cId="2046675961" sldId="396"/>
            <ac:grpSpMk id="33" creationId="{9AFF490F-EE4A-4A4D-A387-926370AC7C0A}"/>
          </ac:grpSpMkLst>
        </pc:grpChg>
        <pc:grpChg chg="add del mod">
          <ac:chgData name="Daniel Ker" userId="57737372-99df-4fc3-b8a1-1784f83e7e32" providerId="ADAL" clId="{98C94C69-70A4-45E7-A110-F0BD95DF1F91}" dt="2021-11-11T15:20:27.918" v="6499" actId="21"/>
          <ac:grpSpMkLst>
            <pc:docMk/>
            <pc:sldMk cId="2046675961" sldId="396"/>
            <ac:grpSpMk id="40" creationId="{A36D6BFC-1DE2-4AC7-9A34-D5D7048EEBF5}"/>
          </ac:grpSpMkLst>
        </pc:grpChg>
        <pc:grpChg chg="add del mod">
          <ac:chgData name="Daniel Ker" userId="57737372-99df-4fc3-b8a1-1784f83e7e32" providerId="ADAL" clId="{98C94C69-70A4-45E7-A110-F0BD95DF1F91}" dt="2021-11-11T15:20:27.918" v="6499" actId="21"/>
          <ac:grpSpMkLst>
            <pc:docMk/>
            <pc:sldMk cId="2046675961" sldId="396"/>
            <ac:grpSpMk id="43" creationId="{63E610F5-7DB2-44DA-8432-AD50D0046923}"/>
          </ac:grpSpMkLst>
        </pc:grpChg>
      </pc:sldChg>
      <pc:sldChg chg="addSp delSp modSp add mod modAnim modNotesTx">
        <pc:chgData name="Daniel Ker" userId="57737372-99df-4fc3-b8a1-1784f83e7e32" providerId="ADAL" clId="{98C94C69-70A4-45E7-A110-F0BD95DF1F91}" dt="2021-11-12T12:40:41.104" v="23526" actId="1076"/>
        <pc:sldMkLst>
          <pc:docMk/>
          <pc:sldMk cId="5627827" sldId="397"/>
        </pc:sldMkLst>
        <pc:spChg chg="mod">
          <ac:chgData name="Daniel Ker" userId="57737372-99df-4fc3-b8a1-1784f83e7e32" providerId="ADAL" clId="{98C94C69-70A4-45E7-A110-F0BD95DF1F91}" dt="2021-11-12T09:28:37.743" v="22705" actId="27636"/>
          <ac:spMkLst>
            <pc:docMk/>
            <pc:sldMk cId="5627827" sldId="397"/>
            <ac:spMk id="2" creationId="{C079E913-7B4E-4FA4-92E2-1A0198F5BB56}"/>
          </ac:spMkLst>
        </pc:spChg>
        <pc:spChg chg="mod">
          <ac:chgData name="Daniel Ker" userId="57737372-99df-4fc3-b8a1-1784f83e7e32" providerId="ADAL" clId="{98C94C69-70A4-45E7-A110-F0BD95DF1F91}" dt="2021-11-11T15:22:49.230" v="6531" actId="1076"/>
          <ac:spMkLst>
            <pc:docMk/>
            <pc:sldMk cId="5627827" sldId="397"/>
            <ac:spMk id="20" creationId="{622F91E0-3492-4D15-B375-2466426920F4}"/>
          </ac:spMkLst>
        </pc:spChg>
        <pc:spChg chg="mod">
          <ac:chgData name="Daniel Ker" userId="57737372-99df-4fc3-b8a1-1784f83e7e32" providerId="ADAL" clId="{98C94C69-70A4-45E7-A110-F0BD95DF1F91}" dt="2021-11-12T12:39:43.363" v="23518" actId="1076"/>
          <ac:spMkLst>
            <pc:docMk/>
            <pc:sldMk cId="5627827" sldId="397"/>
            <ac:spMk id="21" creationId="{923C052C-413A-4106-9F30-D945BC2DDD72}"/>
          </ac:spMkLst>
        </pc:spChg>
        <pc:spChg chg="mod">
          <ac:chgData name="Daniel Ker" userId="57737372-99df-4fc3-b8a1-1784f83e7e32" providerId="ADAL" clId="{98C94C69-70A4-45E7-A110-F0BD95DF1F91}" dt="2021-11-12T12:39:56.576" v="23519" actId="1076"/>
          <ac:spMkLst>
            <pc:docMk/>
            <pc:sldMk cId="5627827" sldId="397"/>
            <ac:spMk id="28" creationId="{96F8F107-B016-4971-BB10-98B80FB31B6F}"/>
          </ac:spMkLst>
        </pc:spChg>
        <pc:spChg chg="mod">
          <ac:chgData name="Daniel Ker" userId="57737372-99df-4fc3-b8a1-1784f83e7e32" providerId="ADAL" clId="{98C94C69-70A4-45E7-A110-F0BD95DF1F91}" dt="2021-11-11T15:24:45.319" v="6558" actId="20577"/>
          <ac:spMkLst>
            <pc:docMk/>
            <pc:sldMk cId="5627827" sldId="397"/>
            <ac:spMk id="30" creationId="{A4FA03C5-9BA6-49E6-9D16-DCF75ECAEE88}"/>
          </ac:spMkLst>
        </pc:spChg>
        <pc:spChg chg="mod">
          <ac:chgData name="Daniel Ker" userId="57737372-99df-4fc3-b8a1-1784f83e7e32" providerId="ADAL" clId="{98C94C69-70A4-45E7-A110-F0BD95DF1F91}" dt="2021-11-11T15:20:30.136" v="6500"/>
          <ac:spMkLst>
            <pc:docMk/>
            <pc:sldMk cId="5627827" sldId="397"/>
            <ac:spMk id="33" creationId="{D08B0DCF-8EE5-410B-BFAF-E518ED9A6C1F}"/>
          </ac:spMkLst>
        </pc:spChg>
        <pc:spChg chg="mod">
          <ac:chgData name="Daniel Ker" userId="57737372-99df-4fc3-b8a1-1784f83e7e32" providerId="ADAL" clId="{98C94C69-70A4-45E7-A110-F0BD95DF1F91}" dt="2021-11-11T15:22:21.884" v="6528" actId="1076"/>
          <ac:spMkLst>
            <pc:docMk/>
            <pc:sldMk cId="5627827" sldId="397"/>
            <ac:spMk id="36" creationId="{D2833EF5-9F05-4F1D-A59B-1C292F3261EB}"/>
          </ac:spMkLst>
        </pc:spChg>
        <pc:spChg chg="mod">
          <ac:chgData name="Daniel Ker" userId="57737372-99df-4fc3-b8a1-1784f83e7e32" providerId="ADAL" clId="{98C94C69-70A4-45E7-A110-F0BD95DF1F91}" dt="2021-11-12T08:35:34.993" v="22186" actId="1076"/>
          <ac:spMkLst>
            <pc:docMk/>
            <pc:sldMk cId="5627827" sldId="397"/>
            <ac:spMk id="38" creationId="{5053B342-0D70-4704-B273-8BA0CAC1FA4E}"/>
          </ac:spMkLst>
        </pc:spChg>
        <pc:spChg chg="mod">
          <ac:chgData name="Daniel Ker" userId="57737372-99df-4fc3-b8a1-1784f83e7e32" providerId="ADAL" clId="{98C94C69-70A4-45E7-A110-F0BD95DF1F91}" dt="2021-11-11T15:20:30.136" v="6500"/>
          <ac:spMkLst>
            <pc:docMk/>
            <pc:sldMk cId="5627827" sldId="397"/>
            <ac:spMk id="40" creationId="{5C7F0EB5-2981-4C2A-97D1-5EDD86D11857}"/>
          </ac:spMkLst>
        </pc:spChg>
        <pc:spChg chg="mod">
          <ac:chgData name="Daniel Ker" userId="57737372-99df-4fc3-b8a1-1784f83e7e32" providerId="ADAL" clId="{98C94C69-70A4-45E7-A110-F0BD95DF1F91}" dt="2021-11-11T15:21:53.442" v="6525" actId="20577"/>
          <ac:spMkLst>
            <pc:docMk/>
            <pc:sldMk cId="5627827" sldId="397"/>
            <ac:spMk id="41" creationId="{58C260A5-FAAA-4E21-A02E-5C3C99BC85C7}"/>
          </ac:spMkLst>
        </pc:spChg>
        <pc:spChg chg="mod">
          <ac:chgData name="Daniel Ker" userId="57737372-99df-4fc3-b8a1-1784f83e7e32" providerId="ADAL" clId="{98C94C69-70A4-45E7-A110-F0BD95DF1F91}" dt="2021-11-11T15:20:30.136" v="6500"/>
          <ac:spMkLst>
            <pc:docMk/>
            <pc:sldMk cId="5627827" sldId="397"/>
            <ac:spMk id="43" creationId="{A6293034-9FFD-49B3-989F-23FB66389ACB}"/>
          </ac:spMkLst>
        </pc:spChg>
        <pc:spChg chg="mod">
          <ac:chgData name="Daniel Ker" userId="57737372-99df-4fc3-b8a1-1784f83e7e32" providerId="ADAL" clId="{98C94C69-70A4-45E7-A110-F0BD95DF1F91}" dt="2021-11-11T15:20:30.136" v="6500"/>
          <ac:spMkLst>
            <pc:docMk/>
            <pc:sldMk cId="5627827" sldId="397"/>
            <ac:spMk id="44" creationId="{5368B258-A3EE-47D8-8E8F-5ACD12D4A080}"/>
          </ac:spMkLst>
        </pc:spChg>
        <pc:spChg chg="mod">
          <ac:chgData name="Daniel Ker" userId="57737372-99df-4fc3-b8a1-1784f83e7e32" providerId="ADAL" clId="{98C94C69-70A4-45E7-A110-F0BD95DF1F91}" dt="2021-11-11T15:20:30.136" v="6500"/>
          <ac:spMkLst>
            <pc:docMk/>
            <pc:sldMk cId="5627827" sldId="397"/>
            <ac:spMk id="46" creationId="{DA8ED232-A124-4EF1-9762-DBF8A0A9CF22}"/>
          </ac:spMkLst>
        </pc:spChg>
        <pc:spChg chg="mod">
          <ac:chgData name="Daniel Ker" userId="57737372-99df-4fc3-b8a1-1784f83e7e32" providerId="ADAL" clId="{98C94C69-70A4-45E7-A110-F0BD95DF1F91}" dt="2021-11-11T15:38:20.244" v="6979" actId="20577"/>
          <ac:spMkLst>
            <pc:docMk/>
            <pc:sldMk cId="5627827" sldId="397"/>
            <ac:spMk id="47" creationId="{2246B56E-B463-45ED-AACD-545C6C04FB83}"/>
          </ac:spMkLst>
        </pc:spChg>
        <pc:spChg chg="add del mod">
          <ac:chgData name="Daniel Ker" userId="57737372-99df-4fc3-b8a1-1784f83e7e32" providerId="ADAL" clId="{98C94C69-70A4-45E7-A110-F0BD95DF1F91}" dt="2021-11-11T15:21:09.276" v="6508"/>
          <ac:spMkLst>
            <pc:docMk/>
            <pc:sldMk cId="5627827" sldId="397"/>
            <ac:spMk id="49" creationId="{496AD0F4-25FF-4100-A0C0-3B02C5C4CA19}"/>
          </ac:spMkLst>
        </pc:spChg>
        <pc:spChg chg="add del mod">
          <ac:chgData name="Daniel Ker" userId="57737372-99df-4fc3-b8a1-1784f83e7e32" providerId="ADAL" clId="{98C94C69-70A4-45E7-A110-F0BD95DF1F91}" dt="2021-11-11T15:21:16.685" v="6510"/>
          <ac:spMkLst>
            <pc:docMk/>
            <pc:sldMk cId="5627827" sldId="397"/>
            <ac:spMk id="50" creationId="{2735B537-4F49-4244-9E34-F5D7B21A8D70}"/>
          </ac:spMkLst>
        </pc:spChg>
        <pc:spChg chg="mod">
          <ac:chgData name="Daniel Ker" userId="57737372-99df-4fc3-b8a1-1784f83e7e32" providerId="ADAL" clId="{98C94C69-70A4-45E7-A110-F0BD95DF1F91}" dt="2021-11-11T15:21:20.396" v="6511"/>
          <ac:spMkLst>
            <pc:docMk/>
            <pc:sldMk cId="5627827" sldId="397"/>
            <ac:spMk id="52" creationId="{821AD73D-68B7-4394-8A81-C38D83F2CF52}"/>
          </ac:spMkLst>
        </pc:spChg>
        <pc:spChg chg="mod">
          <ac:chgData name="Daniel Ker" userId="57737372-99df-4fc3-b8a1-1784f83e7e32" providerId="ADAL" clId="{98C94C69-70A4-45E7-A110-F0BD95DF1F91}" dt="2021-11-12T12:40:32.107" v="23524" actId="1076"/>
          <ac:spMkLst>
            <pc:docMk/>
            <pc:sldMk cId="5627827" sldId="397"/>
            <ac:spMk id="53" creationId="{547D2DF1-75CB-4F48-9BCE-3FEE8A95625C}"/>
          </ac:spMkLst>
        </pc:spChg>
        <pc:spChg chg="mod">
          <ac:chgData name="Daniel Ker" userId="57737372-99df-4fc3-b8a1-1784f83e7e32" providerId="ADAL" clId="{98C94C69-70A4-45E7-A110-F0BD95DF1F91}" dt="2021-11-11T15:23:09.816" v="6532"/>
          <ac:spMkLst>
            <pc:docMk/>
            <pc:sldMk cId="5627827" sldId="397"/>
            <ac:spMk id="55" creationId="{959B5161-1935-4147-9A25-BD1A9C5E0A55}"/>
          </ac:spMkLst>
        </pc:spChg>
        <pc:spChg chg="mod">
          <ac:chgData name="Daniel Ker" userId="57737372-99df-4fc3-b8a1-1784f83e7e32" providerId="ADAL" clId="{98C94C69-70A4-45E7-A110-F0BD95DF1F91}" dt="2021-11-11T15:23:28.637" v="6541" actId="20577"/>
          <ac:spMkLst>
            <pc:docMk/>
            <pc:sldMk cId="5627827" sldId="397"/>
            <ac:spMk id="56" creationId="{3858D5F5-967E-47C2-8903-FF2282448CE2}"/>
          </ac:spMkLst>
        </pc:spChg>
        <pc:grpChg chg="add mod">
          <ac:chgData name="Daniel Ker" userId="57737372-99df-4fc3-b8a1-1784f83e7e32" providerId="ADAL" clId="{98C94C69-70A4-45E7-A110-F0BD95DF1F91}" dt="2021-11-11T15:20:58.702" v="6506" actId="14100"/>
          <ac:grpSpMkLst>
            <pc:docMk/>
            <pc:sldMk cId="5627827" sldId="397"/>
            <ac:grpSpMk id="23" creationId="{AFECADEE-F7AF-4BD8-A5FB-B1D82F2AEEAA}"/>
          </ac:grpSpMkLst>
        </pc:grpChg>
        <pc:grpChg chg="add mod">
          <ac:chgData name="Daniel Ker" userId="57737372-99df-4fc3-b8a1-1784f83e7e32" providerId="ADAL" clId="{98C94C69-70A4-45E7-A110-F0BD95DF1F91}" dt="2021-11-12T12:40:41.104" v="23526" actId="1076"/>
          <ac:grpSpMkLst>
            <pc:docMk/>
            <pc:sldMk cId="5627827" sldId="397"/>
            <ac:grpSpMk id="39" creationId="{5DA9F884-829B-45A9-AD90-EF7150EB0CFA}"/>
          </ac:grpSpMkLst>
        </pc:grpChg>
        <pc:grpChg chg="add mod">
          <ac:chgData name="Daniel Ker" userId="57737372-99df-4fc3-b8a1-1784f83e7e32" providerId="ADAL" clId="{98C94C69-70A4-45E7-A110-F0BD95DF1F91}" dt="2021-11-11T15:24:24.338" v="6545" actId="1076"/>
          <ac:grpSpMkLst>
            <pc:docMk/>
            <pc:sldMk cId="5627827" sldId="397"/>
            <ac:grpSpMk id="42" creationId="{04BDB65C-3EAD-4850-A100-F8BD7E6DCBCA}"/>
          </ac:grpSpMkLst>
        </pc:grpChg>
        <pc:grpChg chg="add mod">
          <ac:chgData name="Daniel Ker" userId="57737372-99df-4fc3-b8a1-1784f83e7e32" providerId="ADAL" clId="{98C94C69-70A4-45E7-A110-F0BD95DF1F91}" dt="2021-11-11T15:24:11.520" v="6542" actId="14100"/>
          <ac:grpSpMkLst>
            <pc:docMk/>
            <pc:sldMk cId="5627827" sldId="397"/>
            <ac:grpSpMk id="45" creationId="{57885C61-5F2C-4853-B946-C33CA5699BC7}"/>
          </ac:grpSpMkLst>
        </pc:grpChg>
        <pc:grpChg chg="add mod">
          <ac:chgData name="Daniel Ker" userId="57737372-99df-4fc3-b8a1-1784f83e7e32" providerId="ADAL" clId="{98C94C69-70A4-45E7-A110-F0BD95DF1F91}" dt="2021-11-12T12:40:26.131" v="23523" actId="14100"/>
          <ac:grpSpMkLst>
            <pc:docMk/>
            <pc:sldMk cId="5627827" sldId="397"/>
            <ac:grpSpMk id="51" creationId="{D21FCB56-81A4-432A-AF29-120AD878882D}"/>
          </ac:grpSpMkLst>
        </pc:grpChg>
        <pc:grpChg chg="add mod">
          <ac:chgData name="Daniel Ker" userId="57737372-99df-4fc3-b8a1-1784f83e7e32" providerId="ADAL" clId="{98C94C69-70A4-45E7-A110-F0BD95DF1F91}" dt="2021-11-11T15:23:21.168" v="6535" actId="1076"/>
          <ac:grpSpMkLst>
            <pc:docMk/>
            <pc:sldMk cId="5627827" sldId="397"/>
            <ac:grpSpMk id="54" creationId="{A8B4BB7E-3849-4CCD-85ED-17FB03183C77}"/>
          </ac:grpSpMkLst>
        </pc:grpChg>
      </pc:sldChg>
      <pc:sldChg chg="add del">
        <pc:chgData name="Daniel Ker" userId="57737372-99df-4fc3-b8a1-1784f83e7e32" providerId="ADAL" clId="{98C94C69-70A4-45E7-A110-F0BD95DF1F91}" dt="2021-11-11T15:59:58.717" v="7534" actId="2696"/>
        <pc:sldMkLst>
          <pc:docMk/>
          <pc:sldMk cId="1676960161" sldId="398"/>
        </pc:sldMkLst>
      </pc:sldChg>
      <pc:sldChg chg="addSp delSp modSp add mod">
        <pc:chgData name="Daniel Ker" userId="57737372-99df-4fc3-b8a1-1784f83e7e32" providerId="ADAL" clId="{98C94C69-70A4-45E7-A110-F0BD95DF1F91}" dt="2021-11-11T17:12:01.744" v="9241" actId="1076"/>
        <pc:sldMkLst>
          <pc:docMk/>
          <pc:sldMk cId="2033813351" sldId="398"/>
        </pc:sldMkLst>
        <pc:spChg chg="mod">
          <ac:chgData name="Daniel Ker" userId="57737372-99df-4fc3-b8a1-1784f83e7e32" providerId="ADAL" clId="{98C94C69-70A4-45E7-A110-F0BD95DF1F91}" dt="2021-11-11T17:11:39.116" v="9236" actId="20577"/>
          <ac:spMkLst>
            <pc:docMk/>
            <pc:sldMk cId="2033813351" sldId="398"/>
            <ac:spMk id="2" creationId="{C079E913-7B4E-4FA4-92E2-1A0198F5BB56}"/>
          </ac:spMkLst>
        </pc:spChg>
        <pc:spChg chg="mod">
          <ac:chgData name="Daniel Ker" userId="57737372-99df-4fc3-b8a1-1784f83e7e32" providerId="ADAL" clId="{98C94C69-70A4-45E7-A110-F0BD95DF1F91}" dt="2021-11-11T17:11:59.811" v="9240" actId="1076"/>
          <ac:spMkLst>
            <pc:docMk/>
            <pc:sldMk cId="2033813351" sldId="398"/>
            <ac:spMk id="3" creationId="{FF96CD9C-0D22-44D3-87F9-F8B1DBD5E8DD}"/>
          </ac:spMkLst>
        </pc:spChg>
        <pc:spChg chg="add mod">
          <ac:chgData name="Daniel Ker" userId="57737372-99df-4fc3-b8a1-1784f83e7e32" providerId="ADAL" clId="{98C94C69-70A4-45E7-A110-F0BD95DF1F91}" dt="2021-11-11T17:12:01.744" v="9241" actId="1076"/>
          <ac:spMkLst>
            <pc:docMk/>
            <pc:sldMk cId="2033813351" sldId="398"/>
            <ac:spMk id="4" creationId="{FCEDFD6E-EFAF-45A6-A1BE-2DA6AA8C9604}"/>
          </ac:spMkLst>
        </pc:spChg>
        <pc:spChg chg="del">
          <ac:chgData name="Daniel Ker" userId="57737372-99df-4fc3-b8a1-1784f83e7e32" providerId="ADAL" clId="{98C94C69-70A4-45E7-A110-F0BD95DF1F91}" dt="2021-11-11T16:18:37.034" v="7850" actId="478"/>
          <ac:spMkLst>
            <pc:docMk/>
            <pc:sldMk cId="2033813351" sldId="398"/>
            <ac:spMk id="11" creationId="{22A67A18-7477-441B-B639-E2E2B897F5BD}"/>
          </ac:spMkLst>
        </pc:spChg>
        <pc:spChg chg="del">
          <ac:chgData name="Daniel Ker" userId="57737372-99df-4fc3-b8a1-1784f83e7e32" providerId="ADAL" clId="{98C94C69-70A4-45E7-A110-F0BD95DF1F91}" dt="2021-11-11T16:18:39.937" v="7851" actId="478"/>
          <ac:spMkLst>
            <pc:docMk/>
            <pc:sldMk cId="2033813351" sldId="398"/>
            <ac:spMk id="12" creationId="{BB1E0AB9-1D5E-41B8-9CFA-BB0E4F0D48EA}"/>
          </ac:spMkLst>
        </pc:spChg>
        <pc:spChg chg="add del mod">
          <ac:chgData name="Daniel Ker" userId="57737372-99df-4fc3-b8a1-1784f83e7e32" providerId="ADAL" clId="{98C94C69-70A4-45E7-A110-F0BD95DF1F91}" dt="2021-11-11T17:01:11.360" v="9045" actId="478"/>
          <ac:spMkLst>
            <pc:docMk/>
            <pc:sldMk cId="2033813351" sldId="398"/>
            <ac:spMk id="13" creationId="{49D88D31-E852-48A1-AB4B-50BCFFCC3B61}"/>
          </ac:spMkLst>
        </pc:spChg>
        <pc:spChg chg="mod">
          <ac:chgData name="Daniel Ker" userId="57737372-99df-4fc3-b8a1-1784f83e7e32" providerId="ADAL" clId="{98C94C69-70A4-45E7-A110-F0BD95DF1F91}" dt="2021-11-11T17:03:08.913" v="9067" actId="14100"/>
          <ac:spMkLst>
            <pc:docMk/>
            <pc:sldMk cId="2033813351" sldId="398"/>
            <ac:spMk id="15" creationId="{5D6C83FC-ABAA-43ED-AB8A-76825A10FA47}"/>
          </ac:spMkLst>
        </pc:spChg>
        <pc:grpChg chg="mod">
          <ac:chgData name="Daniel Ker" userId="57737372-99df-4fc3-b8a1-1784f83e7e32" providerId="ADAL" clId="{98C94C69-70A4-45E7-A110-F0BD95DF1F91}" dt="2021-11-11T17:03:12.601" v="9068" actId="1076"/>
          <ac:grpSpMkLst>
            <pc:docMk/>
            <pc:sldMk cId="2033813351" sldId="398"/>
            <ac:grpSpMk id="17" creationId="{F3B3AEFF-464E-47BA-A4DD-22DEBE65A76A}"/>
          </ac:grpSpMkLst>
        </pc:grpChg>
        <pc:picChg chg="add del mod">
          <ac:chgData name="Daniel Ker" userId="57737372-99df-4fc3-b8a1-1784f83e7e32" providerId="ADAL" clId="{98C94C69-70A4-45E7-A110-F0BD95DF1F91}" dt="2021-11-11T16:50:18.544" v="8735" actId="478"/>
          <ac:picMkLst>
            <pc:docMk/>
            <pc:sldMk cId="2033813351" sldId="398"/>
            <ac:picMk id="6" creationId="{5717566C-4F9D-4769-8568-12B3296A3CE8}"/>
          </ac:picMkLst>
        </pc:picChg>
        <pc:picChg chg="add del mod">
          <ac:chgData name="Daniel Ker" userId="57737372-99df-4fc3-b8a1-1784f83e7e32" providerId="ADAL" clId="{98C94C69-70A4-45E7-A110-F0BD95DF1F91}" dt="2021-11-11T16:55:12.521" v="8851" actId="478"/>
          <ac:picMkLst>
            <pc:docMk/>
            <pc:sldMk cId="2033813351" sldId="398"/>
            <ac:picMk id="8" creationId="{BFF99AF2-A964-4761-B6D4-47F5E27EA1E5}"/>
          </ac:picMkLst>
        </pc:picChg>
        <pc:picChg chg="del">
          <ac:chgData name="Daniel Ker" userId="57737372-99df-4fc3-b8a1-1784f83e7e32" providerId="ADAL" clId="{98C94C69-70A4-45E7-A110-F0BD95DF1F91}" dt="2021-11-11T16:18:33.215" v="7849" actId="478"/>
          <ac:picMkLst>
            <pc:docMk/>
            <pc:sldMk cId="2033813351" sldId="398"/>
            <ac:picMk id="10" creationId="{780895C0-01E9-4908-95F7-5B1AAF1EC380}"/>
          </ac:picMkLst>
        </pc:picChg>
        <pc:picChg chg="add del mod">
          <ac:chgData name="Daniel Ker" userId="57737372-99df-4fc3-b8a1-1784f83e7e32" providerId="ADAL" clId="{98C94C69-70A4-45E7-A110-F0BD95DF1F91}" dt="2021-11-11T16:59:52.457" v="9038" actId="478"/>
          <ac:picMkLst>
            <pc:docMk/>
            <pc:sldMk cId="2033813351" sldId="398"/>
            <ac:picMk id="18" creationId="{D78B374C-6EDB-4C6B-A327-EA8CB22EBB16}"/>
          </ac:picMkLst>
        </pc:picChg>
        <pc:picChg chg="add del mod">
          <ac:chgData name="Daniel Ker" userId="57737372-99df-4fc3-b8a1-1784f83e7e32" providerId="ADAL" clId="{98C94C69-70A4-45E7-A110-F0BD95DF1F91}" dt="2021-11-11T17:01:13.216" v="9046" actId="478"/>
          <ac:picMkLst>
            <pc:docMk/>
            <pc:sldMk cId="2033813351" sldId="398"/>
            <ac:picMk id="20" creationId="{2926C57C-5B3C-4FC7-A4B5-5C068140B6F9}"/>
          </ac:picMkLst>
        </pc:picChg>
      </pc:sldChg>
      <pc:sldChg chg="new del">
        <pc:chgData name="Daniel Ker" userId="57737372-99df-4fc3-b8a1-1784f83e7e32" providerId="ADAL" clId="{98C94C69-70A4-45E7-A110-F0BD95DF1F91}" dt="2021-11-11T15:35:06.928" v="6886" actId="680"/>
        <pc:sldMkLst>
          <pc:docMk/>
          <pc:sldMk cId="2282406536" sldId="398"/>
        </pc:sldMkLst>
      </pc:sldChg>
      <pc:sldChg chg="addSp delSp modSp add mod">
        <pc:chgData name="Daniel Ker" userId="57737372-99df-4fc3-b8a1-1784f83e7e32" providerId="ADAL" clId="{98C94C69-70A4-45E7-A110-F0BD95DF1F91}" dt="2021-11-11T17:45:01.593" v="10515" actId="404"/>
        <pc:sldMkLst>
          <pc:docMk/>
          <pc:sldMk cId="3694528062" sldId="399"/>
        </pc:sldMkLst>
        <pc:spChg chg="mod">
          <ac:chgData name="Daniel Ker" userId="57737372-99df-4fc3-b8a1-1784f83e7e32" providerId="ADAL" clId="{98C94C69-70A4-45E7-A110-F0BD95DF1F91}" dt="2021-11-11T17:12:13.477" v="9256" actId="27636"/>
          <ac:spMkLst>
            <pc:docMk/>
            <pc:sldMk cId="3694528062" sldId="399"/>
            <ac:spMk id="2" creationId="{C079E913-7B4E-4FA4-92E2-1A0198F5BB56}"/>
          </ac:spMkLst>
        </pc:spChg>
        <pc:spChg chg="del">
          <ac:chgData name="Daniel Ker" userId="57737372-99df-4fc3-b8a1-1784f83e7e32" providerId="ADAL" clId="{98C94C69-70A4-45E7-A110-F0BD95DF1F91}" dt="2021-11-11T17:05:27.336" v="9091" actId="478"/>
          <ac:spMkLst>
            <pc:docMk/>
            <pc:sldMk cId="3694528062" sldId="399"/>
            <ac:spMk id="3" creationId="{FF96CD9C-0D22-44D3-87F9-F8B1DBD5E8DD}"/>
          </ac:spMkLst>
        </pc:spChg>
        <pc:spChg chg="del">
          <ac:chgData name="Daniel Ker" userId="57737372-99df-4fc3-b8a1-1784f83e7e32" providerId="ADAL" clId="{98C94C69-70A4-45E7-A110-F0BD95DF1F91}" dt="2021-11-11T17:05:31.741" v="9093" actId="478"/>
          <ac:spMkLst>
            <pc:docMk/>
            <pc:sldMk cId="3694528062" sldId="399"/>
            <ac:spMk id="4" creationId="{FCEDFD6E-EFAF-45A6-A1BE-2DA6AA8C9604}"/>
          </ac:spMkLst>
        </pc:spChg>
        <pc:spChg chg="add del mod">
          <ac:chgData name="Daniel Ker" userId="57737372-99df-4fc3-b8a1-1784f83e7e32" providerId="ADAL" clId="{98C94C69-70A4-45E7-A110-F0BD95DF1F91}" dt="2021-11-11T17:05:29.839" v="9092" actId="478"/>
          <ac:spMkLst>
            <pc:docMk/>
            <pc:sldMk cId="3694528062" sldId="399"/>
            <ac:spMk id="6" creationId="{F06DA8A8-3A8E-469C-BB7C-961FAD90BFE0}"/>
          </ac:spMkLst>
        </pc:spChg>
        <pc:spChg chg="mod">
          <ac:chgData name="Daniel Ker" userId="57737372-99df-4fc3-b8a1-1784f83e7e32" providerId="ADAL" clId="{98C94C69-70A4-45E7-A110-F0BD95DF1F91}" dt="2021-11-11T17:45:01.593" v="10515" actId="404"/>
          <ac:spMkLst>
            <pc:docMk/>
            <pc:sldMk cId="3694528062" sldId="399"/>
            <ac:spMk id="13" creationId="{49D88D31-E852-48A1-AB4B-50BCFFCC3B61}"/>
          </ac:spMkLst>
        </pc:spChg>
        <pc:spChg chg="mod">
          <ac:chgData name="Daniel Ker" userId="57737372-99df-4fc3-b8a1-1784f83e7e32" providerId="ADAL" clId="{98C94C69-70A4-45E7-A110-F0BD95DF1F91}" dt="2021-11-11T17:07:17.644" v="9110" actId="14100"/>
          <ac:spMkLst>
            <pc:docMk/>
            <pc:sldMk cId="3694528062" sldId="399"/>
            <ac:spMk id="15" creationId="{5D6C83FC-ABAA-43ED-AB8A-76825A10FA47}"/>
          </ac:spMkLst>
        </pc:spChg>
        <pc:spChg chg="add mod">
          <ac:chgData name="Daniel Ker" userId="57737372-99df-4fc3-b8a1-1784f83e7e32" providerId="ADAL" clId="{98C94C69-70A4-45E7-A110-F0BD95DF1F91}" dt="2021-11-11T17:30:42.206" v="10208" actId="164"/>
          <ac:spMkLst>
            <pc:docMk/>
            <pc:sldMk cId="3694528062" sldId="399"/>
            <ac:spMk id="18" creationId="{4811E4EF-1342-45CC-B974-3893D19B5271}"/>
          </ac:spMkLst>
        </pc:spChg>
        <pc:spChg chg="add mod">
          <ac:chgData name="Daniel Ker" userId="57737372-99df-4fc3-b8a1-1784f83e7e32" providerId="ADAL" clId="{98C94C69-70A4-45E7-A110-F0BD95DF1F91}" dt="2021-11-11T17:30:42.206" v="10208" actId="164"/>
          <ac:spMkLst>
            <pc:docMk/>
            <pc:sldMk cId="3694528062" sldId="399"/>
            <ac:spMk id="19" creationId="{A11B199E-1C54-4951-A32B-19A9C3FE4CEF}"/>
          </ac:spMkLst>
        </pc:spChg>
        <pc:grpChg chg="add mod">
          <ac:chgData name="Daniel Ker" userId="57737372-99df-4fc3-b8a1-1784f83e7e32" providerId="ADAL" clId="{98C94C69-70A4-45E7-A110-F0BD95DF1F91}" dt="2021-11-11T17:30:42.206" v="10208" actId="164"/>
          <ac:grpSpMkLst>
            <pc:docMk/>
            <pc:sldMk cId="3694528062" sldId="399"/>
            <ac:grpSpMk id="7" creationId="{29C72680-E1DC-45AF-8976-33E7FEE09B58}"/>
          </ac:grpSpMkLst>
        </pc:grpChg>
        <pc:grpChg chg="mod">
          <ac:chgData name="Daniel Ker" userId="57737372-99df-4fc3-b8a1-1784f83e7e32" providerId="ADAL" clId="{98C94C69-70A4-45E7-A110-F0BD95DF1F91}" dt="2021-11-11T17:06:02.621" v="9099" actId="1076"/>
          <ac:grpSpMkLst>
            <pc:docMk/>
            <pc:sldMk cId="3694528062" sldId="399"/>
            <ac:grpSpMk id="17" creationId="{F3B3AEFF-464E-47BA-A4DD-22DEBE65A76A}"/>
          </ac:grpSpMkLst>
        </pc:grpChg>
        <pc:picChg chg="mod">
          <ac:chgData name="Daniel Ker" userId="57737372-99df-4fc3-b8a1-1784f83e7e32" providerId="ADAL" clId="{98C94C69-70A4-45E7-A110-F0BD95DF1F91}" dt="2021-11-11T17:05:42.038" v="9096" actId="1076"/>
          <ac:picMkLst>
            <pc:docMk/>
            <pc:sldMk cId="3694528062" sldId="399"/>
            <ac:picMk id="14" creationId="{1958BB80-367B-4183-9120-455816CC1824}"/>
          </ac:picMkLst>
        </pc:picChg>
        <pc:picChg chg="mod">
          <ac:chgData name="Daniel Ker" userId="57737372-99df-4fc3-b8a1-1784f83e7e32" providerId="ADAL" clId="{98C94C69-70A4-45E7-A110-F0BD95DF1F91}" dt="2021-11-11T17:07:22.016" v="9111" actId="1076"/>
          <ac:picMkLst>
            <pc:docMk/>
            <pc:sldMk cId="3694528062" sldId="399"/>
            <ac:picMk id="20" creationId="{2926C57C-5B3C-4FC7-A4B5-5C068140B6F9}"/>
          </ac:picMkLst>
        </pc:picChg>
      </pc:sldChg>
      <pc:sldChg chg="addSp delSp modSp add del mod ord">
        <pc:chgData name="Daniel Ker" userId="57737372-99df-4fc3-b8a1-1784f83e7e32" providerId="ADAL" clId="{98C94C69-70A4-45E7-A110-F0BD95DF1F91}" dt="2021-11-12T08:21:30.350" v="22083" actId="47"/>
        <pc:sldMkLst>
          <pc:docMk/>
          <pc:sldMk cId="1295187395" sldId="400"/>
        </pc:sldMkLst>
        <pc:spChg chg="mod">
          <ac:chgData name="Daniel Ker" userId="57737372-99df-4fc3-b8a1-1784f83e7e32" providerId="ADAL" clId="{98C94C69-70A4-45E7-A110-F0BD95DF1F91}" dt="2021-11-11T17:35:14.855" v="10318" actId="20577"/>
          <ac:spMkLst>
            <pc:docMk/>
            <pc:sldMk cId="1295187395" sldId="400"/>
            <ac:spMk id="2" creationId="{C079E913-7B4E-4FA4-92E2-1A0198F5BB56}"/>
          </ac:spMkLst>
        </pc:spChg>
        <pc:spChg chg="del mod">
          <ac:chgData name="Daniel Ker" userId="57737372-99df-4fc3-b8a1-1784f83e7e32" providerId="ADAL" clId="{98C94C69-70A4-45E7-A110-F0BD95DF1F91}" dt="2021-11-11T17:35:34.641" v="10320" actId="478"/>
          <ac:spMkLst>
            <pc:docMk/>
            <pc:sldMk cId="1295187395" sldId="400"/>
            <ac:spMk id="3" creationId="{FF96CD9C-0D22-44D3-87F9-F8B1DBD5E8DD}"/>
          </ac:spMkLst>
        </pc:spChg>
        <pc:spChg chg="add del mod">
          <ac:chgData name="Daniel Ker" userId="57737372-99df-4fc3-b8a1-1784f83e7e32" providerId="ADAL" clId="{98C94C69-70A4-45E7-A110-F0BD95DF1F91}" dt="2021-11-11T17:35:37.828" v="10321" actId="478"/>
          <ac:spMkLst>
            <pc:docMk/>
            <pc:sldMk cId="1295187395" sldId="400"/>
            <ac:spMk id="5" creationId="{4FF6173F-FE4F-4126-9CFC-3EE941363FF7}"/>
          </ac:spMkLst>
        </pc:spChg>
        <pc:spChg chg="mod">
          <ac:chgData name="Daniel Ker" userId="57737372-99df-4fc3-b8a1-1784f83e7e32" providerId="ADAL" clId="{98C94C69-70A4-45E7-A110-F0BD95DF1F91}" dt="2021-11-11T17:46:26.441" v="10531" actId="1036"/>
          <ac:spMkLst>
            <pc:docMk/>
            <pc:sldMk cId="1295187395" sldId="400"/>
            <ac:spMk id="11" creationId="{22A67A18-7477-441B-B639-E2E2B897F5BD}"/>
          </ac:spMkLst>
        </pc:spChg>
        <pc:spChg chg="mod">
          <ac:chgData name="Daniel Ker" userId="57737372-99df-4fc3-b8a1-1784f83e7e32" providerId="ADAL" clId="{98C94C69-70A4-45E7-A110-F0BD95DF1F91}" dt="2021-11-11T17:33:38.303" v="10250" actId="1076"/>
          <ac:spMkLst>
            <pc:docMk/>
            <pc:sldMk cId="1295187395" sldId="400"/>
            <ac:spMk id="12" creationId="{BB1E0AB9-1D5E-41B8-9CFA-BB0E4F0D48EA}"/>
          </ac:spMkLst>
        </pc:spChg>
        <pc:spChg chg="mod">
          <ac:chgData name="Daniel Ker" userId="57737372-99df-4fc3-b8a1-1784f83e7e32" providerId="ADAL" clId="{98C94C69-70A4-45E7-A110-F0BD95DF1F91}" dt="2021-11-11T17:37:28.927" v="10371" actId="14100"/>
          <ac:spMkLst>
            <pc:docMk/>
            <pc:sldMk cId="1295187395" sldId="400"/>
            <ac:spMk id="19" creationId="{BB271B2F-017F-4408-A090-B5687C261429}"/>
          </ac:spMkLst>
        </pc:spChg>
        <pc:spChg chg="mod">
          <ac:chgData name="Daniel Ker" userId="57737372-99df-4fc3-b8a1-1784f83e7e32" providerId="ADAL" clId="{98C94C69-70A4-45E7-A110-F0BD95DF1F91}" dt="2021-11-11T17:35:30.437" v="10319"/>
          <ac:spMkLst>
            <pc:docMk/>
            <pc:sldMk cId="1295187395" sldId="400"/>
            <ac:spMk id="20" creationId="{5CD02C30-991E-42D4-B811-10CC88C99F0C}"/>
          </ac:spMkLst>
        </pc:spChg>
        <pc:grpChg chg="del">
          <ac:chgData name="Daniel Ker" userId="57737372-99df-4fc3-b8a1-1784f83e7e32" providerId="ADAL" clId="{98C94C69-70A4-45E7-A110-F0BD95DF1F91}" dt="2021-11-11T17:32:52.275" v="10242" actId="478"/>
          <ac:grpSpMkLst>
            <pc:docMk/>
            <pc:sldMk cId="1295187395" sldId="400"/>
            <ac:grpSpMk id="17" creationId="{F3B3AEFF-464E-47BA-A4DD-22DEBE65A76A}"/>
          </ac:grpSpMkLst>
        </pc:grpChg>
        <pc:grpChg chg="add del mod">
          <ac:chgData name="Daniel Ker" userId="57737372-99df-4fc3-b8a1-1784f83e7e32" providerId="ADAL" clId="{98C94C69-70A4-45E7-A110-F0BD95DF1F91}" dt="2021-11-11T17:46:08.806" v="10517" actId="478"/>
          <ac:grpSpMkLst>
            <pc:docMk/>
            <pc:sldMk cId="1295187395" sldId="400"/>
            <ac:grpSpMk id="18" creationId="{D750AD7E-7788-4FB4-88B9-75E9A1059EDC}"/>
          </ac:grpSpMkLst>
        </pc:grpChg>
        <pc:picChg chg="del">
          <ac:chgData name="Daniel Ker" userId="57737372-99df-4fc3-b8a1-1784f83e7e32" providerId="ADAL" clId="{98C94C69-70A4-45E7-A110-F0BD95DF1F91}" dt="2021-11-11T17:32:55.241" v="10243" actId="478"/>
          <ac:picMkLst>
            <pc:docMk/>
            <pc:sldMk cId="1295187395" sldId="400"/>
            <ac:picMk id="10" creationId="{780895C0-01E9-4908-95F7-5B1AAF1EC380}"/>
          </ac:picMkLst>
        </pc:picChg>
        <pc:picChg chg="add mod">
          <ac:chgData name="Daniel Ker" userId="57737372-99df-4fc3-b8a1-1784f83e7e32" providerId="ADAL" clId="{98C94C69-70A4-45E7-A110-F0BD95DF1F91}" dt="2021-11-11T17:46:26.441" v="10531" actId="1036"/>
          <ac:picMkLst>
            <pc:docMk/>
            <pc:sldMk cId="1295187395" sldId="400"/>
            <ac:picMk id="13" creationId="{3ED04D59-F0D1-4315-A2EC-EBDEECB4B256}"/>
          </ac:picMkLst>
        </pc:picChg>
        <pc:picChg chg="mod">
          <ac:chgData name="Daniel Ker" userId="57737372-99df-4fc3-b8a1-1784f83e7e32" providerId="ADAL" clId="{98C94C69-70A4-45E7-A110-F0BD95DF1F91}" dt="2021-11-11T17:35:30.437" v="10319"/>
          <ac:picMkLst>
            <pc:docMk/>
            <pc:sldMk cId="1295187395" sldId="400"/>
            <ac:picMk id="21" creationId="{BF50EC69-2A35-4F3D-8F2B-FC7FA6F4A712}"/>
          </ac:picMkLst>
        </pc:picChg>
      </pc:sldChg>
      <pc:sldChg chg="addSp delSp modSp add mod ord modNotesTx">
        <pc:chgData name="Daniel Ker" userId="57737372-99df-4fc3-b8a1-1784f83e7e32" providerId="ADAL" clId="{98C94C69-70A4-45E7-A110-F0BD95DF1F91}" dt="2021-11-12T14:10:40.289" v="25330" actId="20577"/>
        <pc:sldMkLst>
          <pc:docMk/>
          <pc:sldMk cId="2307089000" sldId="401"/>
        </pc:sldMkLst>
        <pc:spChg chg="mod">
          <ac:chgData name="Daniel Ker" userId="57737372-99df-4fc3-b8a1-1784f83e7e32" providerId="ADAL" clId="{98C94C69-70A4-45E7-A110-F0BD95DF1F91}" dt="2021-11-11T19:20:58.623" v="12795" actId="20577"/>
          <ac:spMkLst>
            <pc:docMk/>
            <pc:sldMk cId="2307089000" sldId="401"/>
            <ac:spMk id="2" creationId="{C079E913-7B4E-4FA4-92E2-1A0198F5BB56}"/>
          </ac:spMkLst>
        </pc:spChg>
        <pc:spChg chg="mod">
          <ac:chgData name="Daniel Ker" userId="57737372-99df-4fc3-b8a1-1784f83e7e32" providerId="ADAL" clId="{98C94C69-70A4-45E7-A110-F0BD95DF1F91}" dt="2021-11-12T14:10:40.289" v="25330" actId="20577"/>
          <ac:spMkLst>
            <pc:docMk/>
            <pc:sldMk cId="2307089000" sldId="401"/>
            <ac:spMk id="3" creationId="{FF96CD9C-0D22-44D3-87F9-F8B1DBD5E8DD}"/>
          </ac:spMkLst>
        </pc:spChg>
        <pc:spChg chg="del">
          <ac:chgData name="Daniel Ker" userId="57737372-99df-4fc3-b8a1-1784f83e7e32" providerId="ADAL" clId="{98C94C69-70A4-45E7-A110-F0BD95DF1F91}" dt="2021-11-11T18:38:59.214" v="10547" actId="478"/>
          <ac:spMkLst>
            <pc:docMk/>
            <pc:sldMk cId="2307089000" sldId="401"/>
            <ac:spMk id="4" creationId="{FCEDFD6E-EFAF-45A6-A1BE-2DA6AA8C9604}"/>
          </ac:spMkLst>
        </pc:spChg>
        <pc:spChg chg="add mod">
          <ac:chgData name="Daniel Ker" userId="57737372-99df-4fc3-b8a1-1784f83e7e32" providerId="ADAL" clId="{98C94C69-70A4-45E7-A110-F0BD95DF1F91}" dt="2021-11-11T19:00:40.127" v="11334" actId="20577"/>
          <ac:spMkLst>
            <pc:docMk/>
            <pc:sldMk cId="2307089000" sldId="401"/>
            <ac:spMk id="11" creationId="{D9543DC5-AD5F-4BE6-B5A5-01DC5CCD4349}"/>
          </ac:spMkLst>
        </pc:spChg>
        <pc:spChg chg="add mod">
          <ac:chgData name="Daniel Ker" userId="57737372-99df-4fc3-b8a1-1784f83e7e32" providerId="ADAL" clId="{98C94C69-70A4-45E7-A110-F0BD95DF1F91}" dt="2021-11-11T18:58:16.631" v="11203" actId="1038"/>
          <ac:spMkLst>
            <pc:docMk/>
            <pc:sldMk cId="2307089000" sldId="401"/>
            <ac:spMk id="18" creationId="{ECE97763-3142-4052-AE52-D0A94608570F}"/>
          </ac:spMkLst>
        </pc:spChg>
        <pc:grpChg chg="del">
          <ac:chgData name="Daniel Ker" userId="57737372-99df-4fc3-b8a1-1784f83e7e32" providerId="ADAL" clId="{98C94C69-70A4-45E7-A110-F0BD95DF1F91}" dt="2021-11-11T17:45:39.388" v="10516" actId="478"/>
          <ac:grpSpMkLst>
            <pc:docMk/>
            <pc:sldMk cId="2307089000" sldId="401"/>
            <ac:grpSpMk id="17" creationId="{F3B3AEFF-464E-47BA-A4DD-22DEBE65A76A}"/>
          </ac:grpSpMkLst>
        </pc:grpChg>
        <pc:picChg chg="add del mod">
          <ac:chgData name="Daniel Ker" userId="57737372-99df-4fc3-b8a1-1784f83e7e32" providerId="ADAL" clId="{98C94C69-70A4-45E7-A110-F0BD95DF1F91}" dt="2021-11-11T17:49:05.647" v="10534" actId="478"/>
          <ac:picMkLst>
            <pc:docMk/>
            <pc:sldMk cId="2307089000" sldId="401"/>
            <ac:picMk id="6" creationId="{CBFDD0A3-90AA-458C-8B89-AA1DDB2830A0}"/>
          </ac:picMkLst>
        </pc:picChg>
        <pc:picChg chg="add mod">
          <ac:chgData name="Daniel Ker" userId="57737372-99df-4fc3-b8a1-1784f83e7e32" providerId="ADAL" clId="{98C94C69-70A4-45E7-A110-F0BD95DF1F91}" dt="2021-11-11T19:00:50.701" v="11339" actId="1036"/>
          <ac:picMkLst>
            <pc:docMk/>
            <pc:sldMk cId="2307089000" sldId="401"/>
            <ac:picMk id="8" creationId="{7B54B917-7494-463D-87A3-1837DAC8986A}"/>
          </ac:picMkLst>
        </pc:picChg>
        <pc:picChg chg="add del mod">
          <ac:chgData name="Daniel Ker" userId="57737372-99df-4fc3-b8a1-1784f83e7e32" providerId="ADAL" clId="{98C94C69-70A4-45E7-A110-F0BD95DF1F91}" dt="2021-11-11T18:57:45.365" v="11126" actId="478"/>
          <ac:picMkLst>
            <pc:docMk/>
            <pc:sldMk cId="2307089000" sldId="401"/>
            <ac:picMk id="10" creationId="{2CA2D63D-BE6F-40D6-AC52-DC646D9AF76B}"/>
          </ac:picMkLst>
        </pc:picChg>
        <pc:picChg chg="add mod">
          <ac:chgData name="Daniel Ker" userId="57737372-99df-4fc3-b8a1-1784f83e7e32" providerId="ADAL" clId="{98C94C69-70A4-45E7-A110-F0BD95DF1F91}" dt="2021-11-11T18:58:27.357" v="11209" actId="1076"/>
          <ac:picMkLst>
            <pc:docMk/>
            <pc:sldMk cId="2307089000" sldId="401"/>
            <ac:picMk id="13" creationId="{F92EEC4E-648D-4AB9-8BD1-35CD21158C66}"/>
          </ac:picMkLst>
        </pc:picChg>
      </pc:sldChg>
      <pc:sldChg chg="addSp delSp modSp add mod ord modNotesTx">
        <pc:chgData name="Daniel Ker" userId="57737372-99df-4fc3-b8a1-1784f83e7e32" providerId="ADAL" clId="{98C94C69-70A4-45E7-A110-F0BD95DF1F91}" dt="2021-11-12T14:16:25.311" v="25375" actId="115"/>
        <pc:sldMkLst>
          <pc:docMk/>
          <pc:sldMk cId="1754018167" sldId="402"/>
        </pc:sldMkLst>
        <pc:spChg chg="mod">
          <ac:chgData name="Daniel Ker" userId="57737372-99df-4fc3-b8a1-1784f83e7e32" providerId="ADAL" clId="{98C94C69-70A4-45E7-A110-F0BD95DF1F91}" dt="2021-11-11T19:21:58.016" v="12855" actId="14100"/>
          <ac:spMkLst>
            <pc:docMk/>
            <pc:sldMk cId="1754018167" sldId="402"/>
            <ac:spMk id="2" creationId="{C079E913-7B4E-4FA4-92E2-1A0198F5BB56}"/>
          </ac:spMkLst>
        </pc:spChg>
        <pc:spChg chg="mod">
          <ac:chgData name="Daniel Ker" userId="57737372-99df-4fc3-b8a1-1784f83e7e32" providerId="ADAL" clId="{98C94C69-70A4-45E7-A110-F0BD95DF1F91}" dt="2021-11-12T14:16:25.311" v="25375" actId="115"/>
          <ac:spMkLst>
            <pc:docMk/>
            <pc:sldMk cId="1754018167" sldId="402"/>
            <ac:spMk id="3" creationId="{FF96CD9C-0D22-44D3-87F9-F8B1DBD5E8DD}"/>
          </ac:spMkLst>
        </pc:spChg>
        <pc:spChg chg="del">
          <ac:chgData name="Daniel Ker" userId="57737372-99df-4fc3-b8a1-1784f83e7e32" providerId="ADAL" clId="{98C94C69-70A4-45E7-A110-F0BD95DF1F91}" dt="2021-11-11T19:35:48.450" v="13877" actId="478"/>
          <ac:spMkLst>
            <pc:docMk/>
            <pc:sldMk cId="1754018167" sldId="402"/>
            <ac:spMk id="4" creationId="{FCEDFD6E-EFAF-45A6-A1BE-2DA6AA8C9604}"/>
          </ac:spMkLst>
        </pc:spChg>
        <pc:spChg chg="mod topLvl">
          <ac:chgData name="Daniel Ker" userId="57737372-99df-4fc3-b8a1-1784f83e7e32" providerId="ADAL" clId="{98C94C69-70A4-45E7-A110-F0BD95DF1F91}" dt="2021-11-12T14:14:37.743" v="25337" actId="14100"/>
          <ac:spMkLst>
            <pc:docMk/>
            <pc:sldMk cId="1754018167" sldId="402"/>
            <ac:spMk id="15" creationId="{5D6C83FC-ABAA-43ED-AB8A-76825A10FA47}"/>
          </ac:spMkLst>
        </pc:spChg>
        <pc:spChg chg="mod topLvl">
          <ac:chgData name="Daniel Ker" userId="57737372-99df-4fc3-b8a1-1784f83e7e32" providerId="ADAL" clId="{98C94C69-70A4-45E7-A110-F0BD95DF1F91}" dt="2021-11-12T14:14:36.594" v="25336" actId="165"/>
          <ac:spMkLst>
            <pc:docMk/>
            <pc:sldMk cId="1754018167" sldId="402"/>
            <ac:spMk id="16" creationId="{3D89D221-A02A-4913-9A64-10CE7408ABF0}"/>
          </ac:spMkLst>
        </pc:spChg>
        <pc:grpChg chg="add del mod">
          <ac:chgData name="Daniel Ker" userId="57737372-99df-4fc3-b8a1-1784f83e7e32" providerId="ADAL" clId="{98C94C69-70A4-45E7-A110-F0BD95DF1F91}" dt="2021-11-12T14:14:36.594" v="25336" actId="165"/>
          <ac:grpSpMkLst>
            <pc:docMk/>
            <pc:sldMk cId="1754018167" sldId="402"/>
            <ac:grpSpMk id="17" creationId="{F3B3AEFF-464E-47BA-A4DD-22DEBE65A76A}"/>
          </ac:grpSpMkLst>
        </pc:grpChg>
        <pc:picChg chg="mod topLvl">
          <ac:chgData name="Daniel Ker" userId="57737372-99df-4fc3-b8a1-1784f83e7e32" providerId="ADAL" clId="{98C94C69-70A4-45E7-A110-F0BD95DF1F91}" dt="2021-11-12T14:14:36.594" v="25336" actId="165"/>
          <ac:picMkLst>
            <pc:docMk/>
            <pc:sldMk cId="1754018167" sldId="402"/>
            <ac:picMk id="14" creationId="{1958BB80-367B-4183-9120-455816CC1824}"/>
          </ac:picMkLst>
        </pc:picChg>
      </pc:sldChg>
      <pc:sldChg chg="addSp delSp modSp add mod ord">
        <pc:chgData name="Daniel Ker" userId="57737372-99df-4fc3-b8a1-1784f83e7e32" providerId="ADAL" clId="{98C94C69-70A4-45E7-A110-F0BD95DF1F91}" dt="2021-11-12T10:38:10.826" v="22999" actId="20577"/>
        <pc:sldMkLst>
          <pc:docMk/>
          <pc:sldMk cId="2287762424" sldId="403"/>
        </pc:sldMkLst>
        <pc:spChg chg="mod">
          <ac:chgData name="Daniel Ker" userId="57737372-99df-4fc3-b8a1-1784f83e7e32" providerId="ADAL" clId="{98C94C69-70A4-45E7-A110-F0BD95DF1F91}" dt="2021-11-12T09:16:28.948" v="22411" actId="20577"/>
          <ac:spMkLst>
            <pc:docMk/>
            <pc:sldMk cId="2287762424" sldId="403"/>
            <ac:spMk id="2" creationId="{C079E913-7B4E-4FA4-92E2-1A0198F5BB56}"/>
          </ac:spMkLst>
        </pc:spChg>
        <pc:spChg chg="add del mod">
          <ac:chgData name="Daniel Ker" userId="57737372-99df-4fc3-b8a1-1784f83e7e32" providerId="ADAL" clId="{98C94C69-70A4-45E7-A110-F0BD95DF1F91}" dt="2021-11-12T09:13:14.475" v="22187" actId="478"/>
          <ac:spMkLst>
            <pc:docMk/>
            <pc:sldMk cId="2287762424" sldId="403"/>
            <ac:spMk id="3" creationId="{ED7013FC-9632-4316-B6A1-231C647367F2}"/>
          </ac:spMkLst>
        </pc:spChg>
        <pc:spChg chg="add mod">
          <ac:chgData name="Daniel Ker" userId="57737372-99df-4fc3-b8a1-1784f83e7e32" providerId="ADAL" clId="{98C94C69-70A4-45E7-A110-F0BD95DF1F91}" dt="2021-11-12T09:18:18.407" v="22546" actId="1076"/>
          <ac:spMkLst>
            <pc:docMk/>
            <pc:sldMk cId="2287762424" sldId="403"/>
            <ac:spMk id="5" creationId="{7FFE7793-5315-4487-9F62-3F8169441FFC}"/>
          </ac:spMkLst>
        </pc:spChg>
        <pc:spChg chg="del">
          <ac:chgData name="Daniel Ker" userId="57737372-99df-4fc3-b8a1-1784f83e7e32" providerId="ADAL" clId="{98C94C69-70A4-45E7-A110-F0BD95DF1F91}" dt="2021-11-11T20:21:50.251" v="16119" actId="478"/>
          <ac:spMkLst>
            <pc:docMk/>
            <pc:sldMk cId="2287762424" sldId="403"/>
            <ac:spMk id="11" creationId="{22A67A18-7477-441B-B639-E2E2B897F5BD}"/>
          </ac:spMkLst>
        </pc:spChg>
        <pc:spChg chg="mod">
          <ac:chgData name="Daniel Ker" userId="57737372-99df-4fc3-b8a1-1784f83e7e32" providerId="ADAL" clId="{98C94C69-70A4-45E7-A110-F0BD95DF1F91}" dt="2021-11-12T10:38:10.826" v="22999" actId="20577"/>
          <ac:spMkLst>
            <pc:docMk/>
            <pc:sldMk cId="2287762424" sldId="403"/>
            <ac:spMk id="12" creationId="{BB1E0AB9-1D5E-41B8-9CFA-BB0E4F0D48EA}"/>
          </ac:spMkLst>
        </pc:spChg>
        <pc:graphicFrameChg chg="add mod">
          <ac:chgData name="Daniel Ker" userId="57737372-99df-4fc3-b8a1-1784f83e7e32" providerId="ADAL" clId="{98C94C69-70A4-45E7-A110-F0BD95DF1F91}" dt="2021-11-12T09:13:17.399" v="22190"/>
          <ac:graphicFrameMkLst>
            <pc:docMk/>
            <pc:sldMk cId="2287762424" sldId="403"/>
            <ac:graphicFrameMk id="7" creationId="{7E277B6C-3FBE-4E5F-98D7-3F097E323A2A}"/>
          </ac:graphicFrameMkLst>
        </pc:graphicFrameChg>
        <pc:picChg chg="add del mod">
          <ac:chgData name="Daniel Ker" userId="57737372-99df-4fc3-b8a1-1784f83e7e32" providerId="ADAL" clId="{98C94C69-70A4-45E7-A110-F0BD95DF1F91}" dt="2021-11-12T09:19:17.166" v="22549" actId="478"/>
          <ac:picMkLst>
            <pc:docMk/>
            <pc:sldMk cId="2287762424" sldId="403"/>
            <ac:picMk id="4" creationId="{2749B4CA-C672-4549-8E88-FBE9915F977E}"/>
          </ac:picMkLst>
        </pc:picChg>
        <pc:picChg chg="add mod">
          <ac:chgData name="Daniel Ker" userId="57737372-99df-4fc3-b8a1-1784f83e7e32" providerId="ADAL" clId="{98C94C69-70A4-45E7-A110-F0BD95DF1F91}" dt="2021-11-12T09:21:11.997" v="22685" actId="1076"/>
          <ac:picMkLst>
            <pc:docMk/>
            <pc:sldMk cId="2287762424" sldId="403"/>
            <ac:picMk id="6" creationId="{DC42896D-7834-4C32-8C3B-EC92410C2783}"/>
          </ac:picMkLst>
        </pc:picChg>
        <pc:picChg chg="del">
          <ac:chgData name="Daniel Ker" userId="57737372-99df-4fc3-b8a1-1784f83e7e32" providerId="ADAL" clId="{98C94C69-70A4-45E7-A110-F0BD95DF1F91}" dt="2021-11-11T20:21:38.490" v="16117" actId="478"/>
          <ac:picMkLst>
            <pc:docMk/>
            <pc:sldMk cId="2287762424" sldId="403"/>
            <ac:picMk id="13" creationId="{3ED04D59-F0D1-4315-A2EC-EBDEECB4B256}"/>
          </ac:picMkLst>
        </pc:picChg>
      </pc:sldChg>
      <pc:sldChg chg="addSp delSp modSp add mod ord">
        <pc:chgData name="Daniel Ker" userId="57737372-99df-4fc3-b8a1-1784f83e7e32" providerId="ADAL" clId="{98C94C69-70A4-45E7-A110-F0BD95DF1F91}" dt="2021-11-11T22:07:12.790" v="19265" actId="6549"/>
        <pc:sldMkLst>
          <pc:docMk/>
          <pc:sldMk cId="3563422455" sldId="404"/>
        </pc:sldMkLst>
        <pc:spChg chg="mod">
          <ac:chgData name="Daniel Ker" userId="57737372-99df-4fc3-b8a1-1784f83e7e32" providerId="ADAL" clId="{98C94C69-70A4-45E7-A110-F0BD95DF1F91}" dt="2021-11-11T22:07:12.790" v="19265" actId="6549"/>
          <ac:spMkLst>
            <pc:docMk/>
            <pc:sldMk cId="3563422455" sldId="404"/>
            <ac:spMk id="2" creationId="{C079E913-7B4E-4FA4-92E2-1A0198F5BB56}"/>
          </ac:spMkLst>
        </pc:spChg>
        <pc:spChg chg="mod">
          <ac:chgData name="Daniel Ker" userId="57737372-99df-4fc3-b8a1-1784f83e7e32" providerId="ADAL" clId="{98C94C69-70A4-45E7-A110-F0BD95DF1F91}" dt="2021-11-11T21:56:42.940" v="18776" actId="20577"/>
          <ac:spMkLst>
            <pc:docMk/>
            <pc:sldMk cId="3563422455" sldId="404"/>
            <ac:spMk id="3" creationId="{FF96CD9C-0D22-44D3-87F9-F8B1DBD5E8DD}"/>
          </ac:spMkLst>
        </pc:spChg>
        <pc:spChg chg="del">
          <ac:chgData name="Daniel Ker" userId="57737372-99df-4fc3-b8a1-1784f83e7e32" providerId="ADAL" clId="{98C94C69-70A4-45E7-A110-F0BD95DF1F91}" dt="2021-11-11T20:35:48.344" v="16350" actId="478"/>
          <ac:spMkLst>
            <pc:docMk/>
            <pc:sldMk cId="3563422455" sldId="404"/>
            <ac:spMk id="4" creationId="{FCEDFD6E-EFAF-45A6-A1BE-2DA6AA8C9604}"/>
          </ac:spMkLst>
        </pc:spChg>
        <pc:spChg chg="add mod">
          <ac:chgData name="Daniel Ker" userId="57737372-99df-4fc3-b8a1-1784f83e7e32" providerId="ADAL" clId="{98C94C69-70A4-45E7-A110-F0BD95DF1F91}" dt="2021-11-11T21:16:15.366" v="17753" actId="1035"/>
          <ac:spMkLst>
            <pc:docMk/>
            <pc:sldMk cId="3563422455" sldId="404"/>
            <ac:spMk id="12" creationId="{BCD71A5E-7CFD-44BB-84E2-406FC30AF2B2}"/>
          </ac:spMkLst>
        </pc:spChg>
        <pc:grpChg chg="del">
          <ac:chgData name="Daniel Ker" userId="57737372-99df-4fc3-b8a1-1784f83e7e32" providerId="ADAL" clId="{98C94C69-70A4-45E7-A110-F0BD95DF1F91}" dt="2021-11-11T20:33:20.761" v="16315" actId="478"/>
          <ac:grpSpMkLst>
            <pc:docMk/>
            <pc:sldMk cId="3563422455" sldId="404"/>
            <ac:grpSpMk id="17" creationId="{F3B3AEFF-464E-47BA-A4DD-22DEBE65A76A}"/>
          </ac:grpSpMkLst>
        </pc:grpChg>
        <pc:graphicFrameChg chg="add mod">
          <ac:chgData name="Daniel Ker" userId="57737372-99df-4fc3-b8a1-1784f83e7e32" providerId="ADAL" clId="{98C94C69-70A4-45E7-A110-F0BD95DF1F91}" dt="2021-11-11T21:12:37.480" v="17607"/>
          <ac:graphicFrameMkLst>
            <pc:docMk/>
            <pc:sldMk cId="3563422455" sldId="404"/>
            <ac:graphicFrameMk id="9" creationId="{3B37E8CF-AD87-434C-AA6F-6B0A06C8BEAB}"/>
          </ac:graphicFrameMkLst>
        </pc:graphicFrameChg>
        <pc:picChg chg="add del mod">
          <ac:chgData name="Daniel Ker" userId="57737372-99df-4fc3-b8a1-1784f83e7e32" providerId="ADAL" clId="{98C94C69-70A4-45E7-A110-F0BD95DF1F91}" dt="2021-11-11T21:14:04.914" v="17614" actId="478"/>
          <ac:picMkLst>
            <pc:docMk/>
            <pc:sldMk cId="3563422455" sldId="404"/>
            <ac:picMk id="5" creationId="{34C233B5-3725-4317-AA6C-922F5F11B901}"/>
          </ac:picMkLst>
        </pc:picChg>
        <pc:picChg chg="add mod">
          <ac:chgData name="Daniel Ker" userId="57737372-99df-4fc3-b8a1-1784f83e7e32" providerId="ADAL" clId="{98C94C69-70A4-45E7-A110-F0BD95DF1F91}" dt="2021-11-11T21:16:30.109" v="17759" actId="1076"/>
          <ac:picMkLst>
            <pc:docMk/>
            <pc:sldMk cId="3563422455" sldId="404"/>
            <ac:picMk id="6" creationId="{F0EEB02E-BCED-4A49-8B72-ACE4A84FF061}"/>
          </ac:picMkLst>
        </pc:picChg>
      </pc:sldChg>
      <pc:sldChg chg="addSp delSp modSp add del mod ord delAnim modAnim">
        <pc:chgData name="Daniel Ker" userId="57737372-99df-4fc3-b8a1-1784f83e7e32" providerId="ADAL" clId="{98C94C69-70A4-45E7-A110-F0BD95DF1F91}" dt="2021-11-12T14:02:34.838" v="25157" actId="20577"/>
        <pc:sldMkLst>
          <pc:docMk/>
          <pc:sldMk cId="2310383958" sldId="405"/>
        </pc:sldMkLst>
        <pc:spChg chg="mod">
          <ac:chgData name="Daniel Ker" userId="57737372-99df-4fc3-b8a1-1784f83e7e32" providerId="ADAL" clId="{98C94C69-70A4-45E7-A110-F0BD95DF1F91}" dt="2021-11-12T13:42:01.036" v="24369" actId="20577"/>
          <ac:spMkLst>
            <pc:docMk/>
            <pc:sldMk cId="2310383958" sldId="405"/>
            <ac:spMk id="2" creationId="{C079E913-7B4E-4FA4-92E2-1A0198F5BB56}"/>
          </ac:spMkLst>
        </pc:spChg>
        <pc:spChg chg="del mod">
          <ac:chgData name="Daniel Ker" userId="57737372-99df-4fc3-b8a1-1784f83e7e32" providerId="ADAL" clId="{98C94C69-70A4-45E7-A110-F0BD95DF1F91}" dt="2021-11-12T13:14:40.513" v="23542"/>
          <ac:spMkLst>
            <pc:docMk/>
            <pc:sldMk cId="2310383958" sldId="405"/>
            <ac:spMk id="3" creationId="{FF96CD9C-0D22-44D3-87F9-F8B1DBD5E8DD}"/>
          </ac:spMkLst>
        </pc:spChg>
        <pc:spChg chg="add del">
          <ac:chgData name="Daniel Ker" userId="57737372-99df-4fc3-b8a1-1784f83e7e32" providerId="ADAL" clId="{98C94C69-70A4-45E7-A110-F0BD95DF1F91}" dt="2021-11-12T13:16:26.492" v="23547" actId="11529"/>
          <ac:spMkLst>
            <pc:docMk/>
            <pc:sldMk cId="2310383958" sldId="405"/>
            <ac:spMk id="5" creationId="{21793354-D75E-4A3B-BFD8-F903733CE8DC}"/>
          </ac:spMkLst>
        </pc:spChg>
        <pc:spChg chg="mod topLvl">
          <ac:chgData name="Daniel Ker" userId="57737372-99df-4fc3-b8a1-1784f83e7e32" providerId="ADAL" clId="{98C94C69-70A4-45E7-A110-F0BD95DF1F91}" dt="2021-11-12T13:59:37.745" v="25146" actId="164"/>
          <ac:spMkLst>
            <pc:docMk/>
            <pc:sldMk cId="2310383958" sldId="405"/>
            <ac:spMk id="7" creationId="{CDEDC630-855F-4B8F-8836-B256AA45AD09}"/>
          </ac:spMkLst>
        </pc:spChg>
        <pc:spChg chg="mod topLvl">
          <ac:chgData name="Daniel Ker" userId="57737372-99df-4fc3-b8a1-1784f83e7e32" providerId="ADAL" clId="{98C94C69-70A4-45E7-A110-F0BD95DF1F91}" dt="2021-11-12T13:59:37.745" v="25146" actId="164"/>
          <ac:spMkLst>
            <pc:docMk/>
            <pc:sldMk cId="2310383958" sldId="405"/>
            <ac:spMk id="9" creationId="{23BD3680-8B01-4586-A3CD-30C34450A011}"/>
          </ac:spMkLst>
        </pc:spChg>
        <pc:spChg chg="mod">
          <ac:chgData name="Daniel Ker" userId="57737372-99df-4fc3-b8a1-1784f83e7e32" providerId="ADAL" clId="{98C94C69-70A4-45E7-A110-F0BD95DF1F91}" dt="2021-11-12T13:19:55.082" v="23658"/>
          <ac:spMkLst>
            <pc:docMk/>
            <pc:sldMk cId="2310383958" sldId="405"/>
            <ac:spMk id="11" creationId="{EC389B74-1DE4-47F2-AC25-43AB47ACA231}"/>
          </ac:spMkLst>
        </pc:spChg>
        <pc:spChg chg="mod">
          <ac:chgData name="Daniel Ker" userId="57737372-99df-4fc3-b8a1-1784f83e7e32" providerId="ADAL" clId="{98C94C69-70A4-45E7-A110-F0BD95DF1F91}" dt="2021-11-12T13:43:01.361" v="24373" actId="20577"/>
          <ac:spMkLst>
            <pc:docMk/>
            <pc:sldMk cId="2310383958" sldId="405"/>
            <ac:spMk id="12" creationId="{40BA71DC-0B74-4948-A738-ADA4548CA997}"/>
          </ac:spMkLst>
        </pc:spChg>
        <pc:spChg chg="add mod ord">
          <ac:chgData name="Daniel Ker" userId="57737372-99df-4fc3-b8a1-1784f83e7e32" providerId="ADAL" clId="{98C94C69-70A4-45E7-A110-F0BD95DF1F91}" dt="2021-11-12T14:02:34.838" v="25157" actId="20577"/>
          <ac:spMkLst>
            <pc:docMk/>
            <pc:sldMk cId="2310383958" sldId="405"/>
            <ac:spMk id="14" creationId="{D1F8A2B4-7013-4C46-B564-453E73C92A9A}"/>
          </ac:spMkLst>
        </pc:spChg>
        <pc:spChg chg="add del mod">
          <ac:chgData name="Daniel Ker" userId="57737372-99df-4fc3-b8a1-1784f83e7e32" providerId="ADAL" clId="{98C94C69-70A4-45E7-A110-F0BD95DF1F91}" dt="2021-11-12T13:55:42.804" v="25113" actId="478"/>
          <ac:spMkLst>
            <pc:docMk/>
            <pc:sldMk cId="2310383958" sldId="405"/>
            <ac:spMk id="19" creationId="{59CBBC36-B30C-452A-9EE5-CC4B2F783E78}"/>
          </ac:spMkLst>
        </pc:spChg>
        <pc:spChg chg="add mod">
          <ac:chgData name="Daniel Ker" userId="57737372-99df-4fc3-b8a1-1784f83e7e32" providerId="ADAL" clId="{98C94C69-70A4-45E7-A110-F0BD95DF1F91}" dt="2021-11-12T13:59:01.377" v="25144" actId="164"/>
          <ac:spMkLst>
            <pc:docMk/>
            <pc:sldMk cId="2310383958" sldId="405"/>
            <ac:spMk id="29" creationId="{640B2AAF-D9B3-43A8-93C5-05879A59221B}"/>
          </ac:spMkLst>
        </pc:spChg>
        <pc:spChg chg="add mod">
          <ac:chgData name="Daniel Ker" userId="57737372-99df-4fc3-b8a1-1784f83e7e32" providerId="ADAL" clId="{98C94C69-70A4-45E7-A110-F0BD95DF1F91}" dt="2021-11-12T13:59:01.377" v="25144" actId="164"/>
          <ac:spMkLst>
            <pc:docMk/>
            <pc:sldMk cId="2310383958" sldId="405"/>
            <ac:spMk id="33" creationId="{52D623CA-A3E1-4C13-99A9-97102E44BF5E}"/>
          </ac:spMkLst>
        </pc:spChg>
        <pc:grpChg chg="add del mod">
          <ac:chgData name="Daniel Ker" userId="57737372-99df-4fc3-b8a1-1784f83e7e32" providerId="ADAL" clId="{98C94C69-70A4-45E7-A110-F0BD95DF1F91}" dt="2021-11-12T13:46:28.441" v="24610" actId="165"/>
          <ac:grpSpMkLst>
            <pc:docMk/>
            <pc:sldMk cId="2310383958" sldId="405"/>
            <ac:grpSpMk id="6" creationId="{D7F998E1-498D-45D2-9C9C-3F6A08D69548}"/>
          </ac:grpSpMkLst>
        </pc:grpChg>
        <pc:grpChg chg="add mod">
          <ac:chgData name="Daniel Ker" userId="57737372-99df-4fc3-b8a1-1784f83e7e32" providerId="ADAL" clId="{98C94C69-70A4-45E7-A110-F0BD95DF1F91}" dt="2021-11-12T13:40:01.774" v="24230" actId="1076"/>
          <ac:grpSpMkLst>
            <pc:docMk/>
            <pc:sldMk cId="2310383958" sldId="405"/>
            <ac:grpSpMk id="10" creationId="{9A52148B-3276-4271-A146-18F81B326906}"/>
          </ac:grpSpMkLst>
        </pc:grpChg>
        <pc:grpChg chg="add del mod">
          <ac:chgData name="Daniel Ker" userId="57737372-99df-4fc3-b8a1-1784f83e7e32" providerId="ADAL" clId="{98C94C69-70A4-45E7-A110-F0BD95DF1F91}" dt="2021-11-12T13:54:44.513" v="25105" actId="165"/>
          <ac:grpSpMkLst>
            <pc:docMk/>
            <pc:sldMk cId="2310383958" sldId="405"/>
            <ac:grpSpMk id="22" creationId="{92B9CC09-22F8-461D-9232-7C2B46E374EA}"/>
          </ac:grpSpMkLst>
        </pc:grpChg>
        <pc:grpChg chg="add mod">
          <ac:chgData name="Daniel Ker" userId="57737372-99df-4fc3-b8a1-1784f83e7e32" providerId="ADAL" clId="{98C94C69-70A4-45E7-A110-F0BD95DF1F91}" dt="2021-11-12T14:00:42.245" v="25150" actId="164"/>
          <ac:grpSpMkLst>
            <pc:docMk/>
            <pc:sldMk cId="2310383958" sldId="405"/>
            <ac:grpSpMk id="37" creationId="{A17D14E2-A0EA-42A7-A5D0-6049AFE238E6}"/>
          </ac:grpSpMkLst>
        </pc:grpChg>
        <pc:grpChg chg="add mod">
          <ac:chgData name="Daniel Ker" userId="57737372-99df-4fc3-b8a1-1784f83e7e32" providerId="ADAL" clId="{98C94C69-70A4-45E7-A110-F0BD95DF1F91}" dt="2021-11-12T14:00:31.606" v="25149" actId="164"/>
          <ac:grpSpMkLst>
            <pc:docMk/>
            <pc:sldMk cId="2310383958" sldId="405"/>
            <ac:grpSpMk id="38" creationId="{B4913219-DFE3-46A3-A592-5DAF1040E7E4}"/>
          </ac:grpSpMkLst>
        </pc:grpChg>
        <pc:grpChg chg="add mod">
          <ac:chgData name="Daniel Ker" userId="57737372-99df-4fc3-b8a1-1784f83e7e32" providerId="ADAL" clId="{98C94C69-70A4-45E7-A110-F0BD95DF1F91}" dt="2021-11-12T14:00:31.606" v="25149" actId="164"/>
          <ac:grpSpMkLst>
            <pc:docMk/>
            <pc:sldMk cId="2310383958" sldId="405"/>
            <ac:grpSpMk id="39" creationId="{8FDD090D-085E-4819-858C-46B6B4FF4032}"/>
          </ac:grpSpMkLst>
        </pc:grpChg>
        <pc:grpChg chg="add mod">
          <ac:chgData name="Daniel Ker" userId="57737372-99df-4fc3-b8a1-1784f83e7e32" providerId="ADAL" clId="{98C94C69-70A4-45E7-A110-F0BD95DF1F91}" dt="2021-11-12T14:00:42.245" v="25150" actId="164"/>
          <ac:grpSpMkLst>
            <pc:docMk/>
            <pc:sldMk cId="2310383958" sldId="405"/>
            <ac:grpSpMk id="40" creationId="{0CB56828-2EB3-4957-84F1-9BCD2C21CF72}"/>
          </ac:grpSpMkLst>
        </pc:grpChg>
        <pc:picChg chg="add mod">
          <ac:chgData name="Daniel Ker" userId="57737372-99df-4fc3-b8a1-1784f83e7e32" providerId="ADAL" clId="{98C94C69-70A4-45E7-A110-F0BD95DF1F91}" dt="2021-11-12T13:56:48.703" v="25121" actId="1076"/>
          <ac:picMkLst>
            <pc:docMk/>
            <pc:sldMk cId="2310383958" sldId="405"/>
            <ac:picMk id="4" creationId="{2636DC6F-C027-40E0-9D4A-91C423AA83BC}"/>
          </ac:picMkLst>
        </pc:picChg>
        <pc:cxnChg chg="mod topLvl">
          <ac:chgData name="Daniel Ker" userId="57737372-99df-4fc3-b8a1-1784f83e7e32" providerId="ADAL" clId="{98C94C69-70A4-45E7-A110-F0BD95DF1F91}" dt="2021-11-12T14:00:31.606" v="25149" actId="164"/>
          <ac:cxnSpMkLst>
            <pc:docMk/>
            <pc:sldMk cId="2310383958" sldId="405"/>
            <ac:cxnSpMk id="8" creationId="{4988EFE9-651B-4B37-A3EC-D8F06F94C289}"/>
          </ac:cxnSpMkLst>
        </pc:cxnChg>
        <pc:cxnChg chg="mod">
          <ac:chgData name="Daniel Ker" userId="57737372-99df-4fc3-b8a1-1784f83e7e32" providerId="ADAL" clId="{98C94C69-70A4-45E7-A110-F0BD95DF1F91}" dt="2021-11-12T13:43:07.835" v="24374" actId="14100"/>
          <ac:cxnSpMkLst>
            <pc:docMk/>
            <pc:sldMk cId="2310383958" sldId="405"/>
            <ac:cxnSpMk id="13" creationId="{A0CF7739-5BA4-4566-BCF6-DF62C3BB28A6}"/>
          </ac:cxnSpMkLst>
        </pc:cxnChg>
        <pc:cxnChg chg="add mod">
          <ac:chgData name="Daniel Ker" userId="57737372-99df-4fc3-b8a1-1784f83e7e32" providerId="ADAL" clId="{98C94C69-70A4-45E7-A110-F0BD95DF1F91}" dt="2021-11-12T14:00:42.245" v="25150" actId="164"/>
          <ac:cxnSpMkLst>
            <pc:docMk/>
            <pc:sldMk cId="2310383958" sldId="405"/>
            <ac:cxnSpMk id="35" creationId="{6D706EDB-A429-412B-A7A1-C29C549C95ED}"/>
          </ac:cxnSpMkLst>
        </pc:cxnChg>
      </pc:sldChg>
      <pc:sldChg chg="modSp add del mod modNotesTx">
        <pc:chgData name="Daniel Ker" userId="57737372-99df-4fc3-b8a1-1784f83e7e32" providerId="ADAL" clId="{98C94C69-70A4-45E7-A110-F0BD95DF1F91}" dt="2021-11-12T13:24:10.003" v="23758" actId="47"/>
        <pc:sldMkLst>
          <pc:docMk/>
          <pc:sldMk cId="2442033782" sldId="406"/>
        </pc:sldMkLst>
        <pc:spChg chg="mod">
          <ac:chgData name="Daniel Ker" userId="57737372-99df-4fc3-b8a1-1784f83e7e32" providerId="ADAL" clId="{98C94C69-70A4-45E7-A110-F0BD95DF1F91}" dt="2021-11-11T22:07:31.280" v="19273" actId="20577"/>
          <ac:spMkLst>
            <pc:docMk/>
            <pc:sldMk cId="2442033782" sldId="406"/>
            <ac:spMk id="2" creationId="{C079E913-7B4E-4FA4-92E2-1A0198F5BB56}"/>
          </ac:spMkLst>
        </pc:spChg>
        <pc:spChg chg="mod">
          <ac:chgData name="Daniel Ker" userId="57737372-99df-4fc3-b8a1-1784f83e7e32" providerId="ADAL" clId="{98C94C69-70A4-45E7-A110-F0BD95DF1F91}" dt="2021-11-12T13:23:49.407" v="23740" actId="21"/>
          <ac:spMkLst>
            <pc:docMk/>
            <pc:sldMk cId="2442033782" sldId="406"/>
            <ac:spMk id="3" creationId="{FF96CD9C-0D22-44D3-87F9-F8B1DBD5E8DD}"/>
          </ac:spMkLst>
        </pc:spChg>
      </pc:sldChg>
      <pc:sldChg chg="addSp delSp modSp add mod modNotesTx">
        <pc:chgData name="Daniel Ker" userId="57737372-99df-4fc3-b8a1-1784f83e7e32" providerId="ADAL" clId="{98C94C69-70A4-45E7-A110-F0BD95DF1F91}" dt="2021-11-12T10:43:25.313" v="23056" actId="20577"/>
        <pc:sldMkLst>
          <pc:docMk/>
          <pc:sldMk cId="4204140558" sldId="407"/>
        </pc:sldMkLst>
        <pc:spChg chg="mod">
          <ac:chgData name="Daniel Ker" userId="57737372-99df-4fc3-b8a1-1784f83e7e32" providerId="ADAL" clId="{98C94C69-70A4-45E7-A110-F0BD95DF1F91}" dt="2021-11-11T22:07:17.159" v="19266" actId="6549"/>
          <ac:spMkLst>
            <pc:docMk/>
            <pc:sldMk cId="4204140558" sldId="407"/>
            <ac:spMk id="2" creationId="{C079E913-7B4E-4FA4-92E2-1A0198F5BB56}"/>
          </ac:spMkLst>
        </pc:spChg>
        <pc:spChg chg="mod">
          <ac:chgData name="Daniel Ker" userId="57737372-99df-4fc3-b8a1-1784f83e7e32" providerId="ADAL" clId="{98C94C69-70A4-45E7-A110-F0BD95DF1F91}" dt="2021-11-12T10:43:20.681" v="23044" actId="20577"/>
          <ac:spMkLst>
            <pc:docMk/>
            <pc:sldMk cId="4204140558" sldId="407"/>
            <ac:spMk id="3" creationId="{FF96CD9C-0D22-44D3-87F9-F8B1DBD5E8DD}"/>
          </ac:spMkLst>
        </pc:spChg>
        <pc:spChg chg="add del mod">
          <ac:chgData name="Daniel Ker" userId="57737372-99df-4fc3-b8a1-1784f83e7e32" providerId="ADAL" clId="{98C94C69-70A4-45E7-A110-F0BD95DF1F91}" dt="2021-11-12T09:37:15.691" v="22719" actId="478"/>
          <ac:spMkLst>
            <pc:docMk/>
            <pc:sldMk cId="4204140558" sldId="407"/>
            <ac:spMk id="7" creationId="{9EF464AA-9854-4930-B894-AD91FF3841D1}"/>
          </ac:spMkLst>
        </pc:spChg>
        <pc:spChg chg="add mod">
          <ac:chgData name="Daniel Ker" userId="57737372-99df-4fc3-b8a1-1784f83e7e32" providerId="ADAL" clId="{98C94C69-70A4-45E7-A110-F0BD95DF1F91}" dt="2021-11-12T09:40:43.772" v="22786" actId="1076"/>
          <ac:spMkLst>
            <pc:docMk/>
            <pc:sldMk cId="4204140558" sldId="407"/>
            <ac:spMk id="8" creationId="{3DEB75FF-87C7-49AE-9037-B2F2CBA93994}"/>
          </ac:spMkLst>
        </pc:spChg>
        <pc:spChg chg="add del">
          <ac:chgData name="Daniel Ker" userId="57737372-99df-4fc3-b8a1-1784f83e7e32" providerId="ADAL" clId="{98C94C69-70A4-45E7-A110-F0BD95DF1F91}" dt="2021-11-11T21:31:25.482" v="18371" actId="11529"/>
          <ac:spMkLst>
            <pc:docMk/>
            <pc:sldMk cId="4204140558" sldId="407"/>
            <ac:spMk id="9" creationId="{49B637DA-E0D9-436E-899A-81D849BF5E91}"/>
          </ac:spMkLst>
        </pc:spChg>
        <pc:spChg chg="add mod">
          <ac:chgData name="Daniel Ker" userId="57737372-99df-4fc3-b8a1-1784f83e7e32" providerId="ADAL" clId="{98C94C69-70A4-45E7-A110-F0BD95DF1F91}" dt="2021-11-11T21:31:42.862" v="18373" actId="207"/>
          <ac:spMkLst>
            <pc:docMk/>
            <pc:sldMk cId="4204140558" sldId="407"/>
            <ac:spMk id="10" creationId="{A37882C3-4733-4880-9051-9148ADCEE776}"/>
          </ac:spMkLst>
        </pc:spChg>
        <pc:spChg chg="add mod">
          <ac:chgData name="Daniel Ker" userId="57737372-99df-4fc3-b8a1-1784f83e7e32" providerId="ADAL" clId="{98C94C69-70A4-45E7-A110-F0BD95DF1F91}" dt="2021-11-12T09:40:35.891" v="22785" actId="1076"/>
          <ac:spMkLst>
            <pc:docMk/>
            <pc:sldMk cId="4204140558" sldId="407"/>
            <ac:spMk id="11" creationId="{2FC9EE8D-7DBD-4434-8B0E-B3FD3D0BB593}"/>
          </ac:spMkLst>
        </pc:spChg>
        <pc:spChg chg="del">
          <ac:chgData name="Daniel Ker" userId="57737372-99df-4fc3-b8a1-1784f83e7e32" providerId="ADAL" clId="{98C94C69-70A4-45E7-A110-F0BD95DF1F91}" dt="2021-11-11T21:17:12.762" v="17768" actId="478"/>
          <ac:spMkLst>
            <pc:docMk/>
            <pc:sldMk cId="4204140558" sldId="407"/>
            <ac:spMk id="12" creationId="{BCD71A5E-7CFD-44BB-84E2-406FC30AF2B2}"/>
          </ac:spMkLst>
        </pc:spChg>
        <pc:graphicFrameChg chg="add mod">
          <ac:chgData name="Daniel Ker" userId="57737372-99df-4fc3-b8a1-1784f83e7e32" providerId="ADAL" clId="{98C94C69-70A4-45E7-A110-F0BD95DF1F91}" dt="2021-11-12T09:36:36.845" v="22712"/>
          <ac:graphicFrameMkLst>
            <pc:docMk/>
            <pc:sldMk cId="4204140558" sldId="407"/>
            <ac:graphicFrameMk id="13" creationId="{FC54066B-F72E-4D17-8363-B3FB1C2EB603}"/>
          </ac:graphicFrameMkLst>
        </pc:graphicFrameChg>
        <pc:graphicFrameChg chg="add mod">
          <ac:chgData name="Daniel Ker" userId="57737372-99df-4fc3-b8a1-1784f83e7e32" providerId="ADAL" clId="{98C94C69-70A4-45E7-A110-F0BD95DF1F91}" dt="2021-11-12T09:39:43.217" v="22777"/>
          <ac:graphicFrameMkLst>
            <pc:docMk/>
            <pc:sldMk cId="4204140558" sldId="407"/>
            <ac:graphicFrameMk id="15" creationId="{FC54066B-F72E-4D17-8363-B3FB1C2EB603}"/>
          </ac:graphicFrameMkLst>
        </pc:graphicFrameChg>
        <pc:picChg chg="add mod">
          <ac:chgData name="Daniel Ker" userId="57737372-99df-4fc3-b8a1-1784f83e7e32" providerId="ADAL" clId="{98C94C69-70A4-45E7-A110-F0BD95DF1F91}" dt="2021-11-12T09:40:17.034" v="22784" actId="1076"/>
          <ac:picMkLst>
            <pc:docMk/>
            <pc:sldMk cId="4204140558" sldId="407"/>
            <ac:picMk id="5" creationId="{0A120E17-375D-43C6-9D7D-086EA3022B4C}"/>
          </ac:picMkLst>
        </pc:picChg>
        <pc:picChg chg="del">
          <ac:chgData name="Daniel Ker" userId="57737372-99df-4fc3-b8a1-1784f83e7e32" providerId="ADAL" clId="{98C94C69-70A4-45E7-A110-F0BD95DF1F91}" dt="2021-11-11T21:17:10.744" v="17767" actId="478"/>
          <ac:picMkLst>
            <pc:docMk/>
            <pc:sldMk cId="4204140558" sldId="407"/>
            <ac:picMk id="6" creationId="{F0EEB02E-BCED-4A49-8B72-ACE4A84FF061}"/>
          </ac:picMkLst>
        </pc:picChg>
        <pc:picChg chg="add del mod">
          <ac:chgData name="Daniel Ker" userId="57737372-99df-4fc3-b8a1-1784f83e7e32" providerId="ADAL" clId="{98C94C69-70A4-45E7-A110-F0BD95DF1F91}" dt="2021-11-12T09:39:41.061" v="22774" actId="478"/>
          <ac:picMkLst>
            <pc:docMk/>
            <pc:sldMk cId="4204140558" sldId="407"/>
            <ac:picMk id="14" creationId="{135C07AC-EB39-41A8-B6E0-4B874B1AAD6E}"/>
          </ac:picMkLst>
        </pc:picChg>
        <pc:picChg chg="add del mod">
          <ac:chgData name="Daniel Ker" userId="57737372-99df-4fc3-b8a1-1784f83e7e32" providerId="ADAL" clId="{98C94C69-70A4-45E7-A110-F0BD95DF1F91}" dt="2021-11-12T09:41:12.357" v="22787" actId="478"/>
          <ac:picMkLst>
            <pc:docMk/>
            <pc:sldMk cId="4204140558" sldId="407"/>
            <ac:picMk id="16" creationId="{C8BDE16A-F8EA-4531-AE98-A8282824EB79}"/>
          </ac:picMkLst>
        </pc:picChg>
        <pc:picChg chg="add mod">
          <ac:chgData name="Daniel Ker" userId="57737372-99df-4fc3-b8a1-1784f83e7e32" providerId="ADAL" clId="{98C94C69-70A4-45E7-A110-F0BD95DF1F91}" dt="2021-11-12T09:41:48.959" v="22794" actId="1076"/>
          <ac:picMkLst>
            <pc:docMk/>
            <pc:sldMk cId="4204140558" sldId="407"/>
            <ac:picMk id="17" creationId="{DF8293ED-7D4D-4BF9-8FCC-839B54AC7429}"/>
          </ac:picMkLst>
        </pc:picChg>
      </pc:sldChg>
      <pc:sldChg chg="addSp delSp modSp add mod">
        <pc:chgData name="Daniel Ker" userId="57737372-99df-4fc3-b8a1-1784f83e7e32" providerId="ADAL" clId="{98C94C69-70A4-45E7-A110-F0BD95DF1F91}" dt="2021-11-11T22:07:23.349" v="19267" actId="6549"/>
        <pc:sldMkLst>
          <pc:docMk/>
          <pc:sldMk cId="3573287220" sldId="408"/>
        </pc:sldMkLst>
        <pc:spChg chg="mod">
          <ac:chgData name="Daniel Ker" userId="57737372-99df-4fc3-b8a1-1784f83e7e32" providerId="ADAL" clId="{98C94C69-70A4-45E7-A110-F0BD95DF1F91}" dt="2021-11-11T22:07:23.349" v="19267" actId="6549"/>
          <ac:spMkLst>
            <pc:docMk/>
            <pc:sldMk cId="3573287220" sldId="408"/>
            <ac:spMk id="2" creationId="{C079E913-7B4E-4FA4-92E2-1A0198F5BB56}"/>
          </ac:spMkLst>
        </pc:spChg>
        <pc:spChg chg="del">
          <ac:chgData name="Daniel Ker" userId="57737372-99df-4fc3-b8a1-1784f83e7e32" providerId="ADAL" clId="{98C94C69-70A4-45E7-A110-F0BD95DF1F91}" dt="2021-11-11T21:50:38.821" v="18468" actId="478"/>
          <ac:spMkLst>
            <pc:docMk/>
            <pc:sldMk cId="3573287220" sldId="408"/>
            <ac:spMk id="3" creationId="{FF96CD9C-0D22-44D3-87F9-F8B1DBD5E8DD}"/>
          </ac:spMkLst>
        </pc:spChg>
        <pc:spChg chg="add del mod">
          <ac:chgData name="Daniel Ker" userId="57737372-99df-4fc3-b8a1-1784f83e7e32" providerId="ADAL" clId="{98C94C69-70A4-45E7-A110-F0BD95DF1F91}" dt="2021-11-11T21:51:07.018" v="18478" actId="478"/>
          <ac:spMkLst>
            <pc:docMk/>
            <pc:sldMk cId="3573287220" sldId="408"/>
            <ac:spMk id="6" creationId="{D1A30B37-B89F-414F-B87A-8BA635186986}"/>
          </ac:spMkLst>
        </pc:spChg>
        <pc:spChg chg="del">
          <ac:chgData name="Daniel Ker" userId="57737372-99df-4fc3-b8a1-1784f83e7e32" providerId="ADAL" clId="{98C94C69-70A4-45E7-A110-F0BD95DF1F91}" dt="2021-11-11T21:50:57.490" v="18473" actId="478"/>
          <ac:spMkLst>
            <pc:docMk/>
            <pc:sldMk cId="3573287220" sldId="408"/>
            <ac:spMk id="7" creationId="{9EF464AA-9854-4930-B894-AD91FF3841D1}"/>
          </ac:spMkLst>
        </pc:spChg>
        <pc:spChg chg="del">
          <ac:chgData name="Daniel Ker" userId="57737372-99df-4fc3-b8a1-1784f83e7e32" providerId="ADAL" clId="{98C94C69-70A4-45E7-A110-F0BD95DF1F91}" dt="2021-11-11T21:51:09.830" v="18479" actId="478"/>
          <ac:spMkLst>
            <pc:docMk/>
            <pc:sldMk cId="3573287220" sldId="408"/>
            <ac:spMk id="8" creationId="{3DEB75FF-87C7-49AE-9037-B2F2CBA93994}"/>
          </ac:spMkLst>
        </pc:spChg>
        <pc:spChg chg="del">
          <ac:chgData name="Daniel Ker" userId="57737372-99df-4fc3-b8a1-1784f83e7e32" providerId="ADAL" clId="{98C94C69-70A4-45E7-A110-F0BD95DF1F91}" dt="2021-11-11T21:50:45.460" v="18469" actId="478"/>
          <ac:spMkLst>
            <pc:docMk/>
            <pc:sldMk cId="3573287220" sldId="408"/>
            <ac:spMk id="11" creationId="{2FC9EE8D-7DBD-4434-8B0E-B3FD3D0BB593}"/>
          </ac:spMkLst>
        </pc:spChg>
        <pc:spChg chg="add mod">
          <ac:chgData name="Daniel Ker" userId="57737372-99df-4fc3-b8a1-1784f83e7e32" providerId="ADAL" clId="{98C94C69-70A4-45E7-A110-F0BD95DF1F91}" dt="2021-11-11T22:06:06.189" v="19262" actId="1036"/>
          <ac:spMkLst>
            <pc:docMk/>
            <pc:sldMk cId="3573287220" sldId="408"/>
            <ac:spMk id="15" creationId="{242832BB-3F3E-43FA-BD32-1522B9213FA1}"/>
          </ac:spMkLst>
        </pc:spChg>
        <pc:spChg chg="add mod">
          <ac:chgData name="Daniel Ker" userId="57737372-99df-4fc3-b8a1-1784f83e7e32" providerId="ADAL" clId="{98C94C69-70A4-45E7-A110-F0BD95DF1F91}" dt="2021-11-11T22:06:00.314" v="19260" actId="115"/>
          <ac:spMkLst>
            <pc:docMk/>
            <pc:sldMk cId="3573287220" sldId="408"/>
            <ac:spMk id="16" creationId="{A3FFAC03-F16E-4999-854A-F61602339330}"/>
          </ac:spMkLst>
        </pc:spChg>
        <pc:graphicFrameChg chg="add mod">
          <ac:chgData name="Daniel Ker" userId="57737372-99df-4fc3-b8a1-1784f83e7e32" providerId="ADAL" clId="{98C94C69-70A4-45E7-A110-F0BD95DF1F91}" dt="2021-11-11T21:51:05.184" v="18477"/>
          <ac:graphicFrameMkLst>
            <pc:docMk/>
            <pc:sldMk cId="3573287220" sldId="408"/>
            <ac:graphicFrameMk id="12" creationId="{3D7275B2-3530-4FB3-92D8-0C662D87AAFD}"/>
          </ac:graphicFrameMkLst>
        </pc:graphicFrameChg>
        <pc:picChg chg="del">
          <ac:chgData name="Daniel Ker" userId="57737372-99df-4fc3-b8a1-1784f83e7e32" providerId="ADAL" clId="{98C94C69-70A4-45E7-A110-F0BD95DF1F91}" dt="2021-11-11T21:50:51.231" v="18471" actId="478"/>
          <ac:picMkLst>
            <pc:docMk/>
            <pc:sldMk cId="3573287220" sldId="408"/>
            <ac:picMk id="5" creationId="{0A120E17-375D-43C6-9D7D-086EA3022B4C}"/>
          </ac:picMkLst>
        </pc:picChg>
        <pc:picChg chg="add mod">
          <ac:chgData name="Daniel Ker" userId="57737372-99df-4fc3-b8a1-1784f83e7e32" providerId="ADAL" clId="{98C94C69-70A4-45E7-A110-F0BD95DF1F91}" dt="2021-11-11T21:55:54.196" v="18744" actId="1036"/>
          <ac:picMkLst>
            <pc:docMk/>
            <pc:sldMk cId="3573287220" sldId="408"/>
            <ac:picMk id="9" creationId="{B96CB8E1-814E-4C89-A173-0FDA0E5CC374}"/>
          </ac:picMkLst>
        </pc:picChg>
        <pc:picChg chg="add mod">
          <ac:chgData name="Daniel Ker" userId="57737372-99df-4fc3-b8a1-1784f83e7e32" providerId="ADAL" clId="{98C94C69-70A4-45E7-A110-F0BD95DF1F91}" dt="2021-11-11T21:55:38.526" v="18742" actId="1076"/>
          <ac:picMkLst>
            <pc:docMk/>
            <pc:sldMk cId="3573287220" sldId="408"/>
            <ac:picMk id="14" creationId="{ACA67867-CDEF-4836-810B-2CDEDAF2C352}"/>
          </ac:picMkLst>
        </pc:picChg>
      </pc:sldChg>
      <pc:sldChg chg="addSp delSp modSp add mod">
        <pc:chgData name="Daniel Ker" userId="57737372-99df-4fc3-b8a1-1784f83e7e32" providerId="ADAL" clId="{98C94C69-70A4-45E7-A110-F0BD95DF1F91}" dt="2021-11-12T13:36:17.316" v="24035" actId="6549"/>
        <pc:sldMkLst>
          <pc:docMk/>
          <pc:sldMk cId="197783310" sldId="409"/>
        </pc:sldMkLst>
        <pc:spChg chg="mod">
          <ac:chgData name="Daniel Ker" userId="57737372-99df-4fc3-b8a1-1784f83e7e32" providerId="ADAL" clId="{98C94C69-70A4-45E7-A110-F0BD95DF1F91}" dt="2021-11-12T13:36:17.316" v="24035" actId="6549"/>
          <ac:spMkLst>
            <pc:docMk/>
            <pc:sldMk cId="197783310" sldId="409"/>
            <ac:spMk id="3" creationId="{FF96CD9C-0D22-44D3-87F9-F8B1DBD5E8DD}"/>
          </ac:spMkLst>
        </pc:spChg>
        <pc:spChg chg="add del mod">
          <ac:chgData name="Daniel Ker" userId="57737372-99df-4fc3-b8a1-1784f83e7e32" providerId="ADAL" clId="{98C94C69-70A4-45E7-A110-F0BD95DF1F91}" dt="2021-11-12T13:30:37.422" v="23842" actId="11529"/>
          <ac:spMkLst>
            <pc:docMk/>
            <pc:sldMk cId="197783310" sldId="409"/>
            <ac:spMk id="4" creationId="{E36818D9-A960-4310-83D1-CE0DF6AD15F4}"/>
          </ac:spMkLst>
        </pc:spChg>
      </pc:sldChg>
      <pc:sldChg chg="modSp add del mod">
        <pc:chgData name="Daniel Ker" userId="57737372-99df-4fc3-b8a1-1784f83e7e32" providerId="ADAL" clId="{98C94C69-70A4-45E7-A110-F0BD95DF1F91}" dt="2021-11-11T22:23:38.949" v="20056" actId="47"/>
        <pc:sldMkLst>
          <pc:docMk/>
          <pc:sldMk cId="2567556280" sldId="410"/>
        </pc:sldMkLst>
        <pc:spChg chg="mod">
          <ac:chgData name="Daniel Ker" userId="57737372-99df-4fc3-b8a1-1784f83e7e32" providerId="ADAL" clId="{98C94C69-70A4-45E7-A110-F0BD95DF1F91}" dt="2021-11-11T22:22:42.538" v="19905" actId="20577"/>
          <ac:spMkLst>
            <pc:docMk/>
            <pc:sldMk cId="2567556280" sldId="410"/>
            <ac:spMk id="2" creationId="{C079E913-7B4E-4FA4-92E2-1A0198F5BB56}"/>
          </ac:spMkLst>
        </pc:spChg>
        <pc:spChg chg="mod">
          <ac:chgData name="Daniel Ker" userId="57737372-99df-4fc3-b8a1-1784f83e7e32" providerId="ADAL" clId="{98C94C69-70A4-45E7-A110-F0BD95DF1F91}" dt="2021-11-11T22:23:26.652" v="20052" actId="14100"/>
          <ac:spMkLst>
            <pc:docMk/>
            <pc:sldMk cId="2567556280" sldId="410"/>
            <ac:spMk id="3" creationId="{FF96CD9C-0D22-44D3-87F9-F8B1DBD5E8DD}"/>
          </ac:spMkLst>
        </pc:spChg>
      </pc:sldChg>
      <pc:sldChg chg="modSp add mod ord">
        <pc:chgData name="Daniel Ker" userId="57737372-99df-4fc3-b8a1-1784f83e7e32" providerId="ADAL" clId="{98C94C69-70A4-45E7-A110-F0BD95DF1F91}" dt="2021-11-11T22:41:50.653" v="21734" actId="404"/>
        <pc:sldMkLst>
          <pc:docMk/>
          <pc:sldMk cId="230303939" sldId="411"/>
        </pc:sldMkLst>
        <pc:spChg chg="mod">
          <ac:chgData name="Daniel Ker" userId="57737372-99df-4fc3-b8a1-1784f83e7e32" providerId="ADAL" clId="{98C94C69-70A4-45E7-A110-F0BD95DF1F91}" dt="2021-11-11T22:23:44.756" v="20066" actId="20577"/>
          <ac:spMkLst>
            <pc:docMk/>
            <pc:sldMk cId="230303939" sldId="411"/>
            <ac:spMk id="2" creationId="{C079E913-7B4E-4FA4-92E2-1A0198F5BB56}"/>
          </ac:spMkLst>
        </pc:spChg>
        <pc:spChg chg="mod">
          <ac:chgData name="Daniel Ker" userId="57737372-99df-4fc3-b8a1-1784f83e7e32" providerId="ADAL" clId="{98C94C69-70A4-45E7-A110-F0BD95DF1F91}" dt="2021-11-11T22:41:50.653" v="21734" actId="404"/>
          <ac:spMkLst>
            <pc:docMk/>
            <pc:sldMk cId="230303939" sldId="411"/>
            <ac:spMk id="3" creationId="{FF96CD9C-0D22-44D3-87F9-F8B1DBD5E8DD}"/>
          </ac:spMkLst>
        </pc:spChg>
      </pc:sldChg>
      <pc:sldChg chg="add del ord">
        <pc:chgData name="Daniel Ker" userId="57737372-99df-4fc3-b8a1-1784f83e7e32" providerId="ADAL" clId="{98C94C69-70A4-45E7-A110-F0BD95DF1F91}" dt="2021-11-12T08:21:33.387" v="22084" actId="47"/>
        <pc:sldMkLst>
          <pc:docMk/>
          <pc:sldMk cId="476527307" sldId="412"/>
        </pc:sldMkLst>
      </pc:sldChg>
      <pc:sldChg chg="add">
        <pc:chgData name="Daniel Ker" userId="57737372-99df-4fc3-b8a1-1784f83e7e32" providerId="ADAL" clId="{98C94C69-70A4-45E7-A110-F0BD95DF1F91}" dt="2021-11-11T22:44:22.160" v="21754" actId="2890"/>
        <pc:sldMkLst>
          <pc:docMk/>
          <pc:sldMk cId="2997050221" sldId="413"/>
        </pc:sldMkLst>
      </pc:sldChg>
      <pc:sldChg chg="modSp add mod ord">
        <pc:chgData name="Daniel Ker" userId="57737372-99df-4fc3-b8a1-1784f83e7e32" providerId="ADAL" clId="{98C94C69-70A4-45E7-A110-F0BD95DF1F91}" dt="2021-11-11T22:45:16.914" v="21795" actId="20577"/>
        <pc:sldMkLst>
          <pc:docMk/>
          <pc:sldMk cId="2094706535" sldId="414"/>
        </pc:sldMkLst>
        <pc:spChg chg="mod">
          <ac:chgData name="Daniel Ker" userId="57737372-99df-4fc3-b8a1-1784f83e7e32" providerId="ADAL" clId="{98C94C69-70A4-45E7-A110-F0BD95DF1F91}" dt="2021-11-11T22:45:16.914" v="21795" actId="20577"/>
          <ac:spMkLst>
            <pc:docMk/>
            <pc:sldMk cId="2094706535" sldId="414"/>
            <ac:spMk id="2" creationId="{C079E913-7B4E-4FA4-92E2-1A0198F5BB56}"/>
          </ac:spMkLst>
        </pc:spChg>
      </pc:sldChg>
      <pc:sldChg chg="modSp add mod ord">
        <pc:chgData name="Daniel Ker" userId="57737372-99df-4fc3-b8a1-1784f83e7e32" providerId="ADAL" clId="{98C94C69-70A4-45E7-A110-F0BD95DF1F91}" dt="2021-11-11T22:45:35.243" v="21814" actId="1076"/>
        <pc:sldMkLst>
          <pc:docMk/>
          <pc:sldMk cId="2067870794" sldId="415"/>
        </pc:sldMkLst>
        <pc:spChg chg="mod">
          <ac:chgData name="Daniel Ker" userId="57737372-99df-4fc3-b8a1-1784f83e7e32" providerId="ADAL" clId="{98C94C69-70A4-45E7-A110-F0BD95DF1F91}" dt="2021-11-11T22:45:35.243" v="21814" actId="1076"/>
          <ac:spMkLst>
            <pc:docMk/>
            <pc:sldMk cId="2067870794" sldId="415"/>
            <ac:spMk id="2" creationId="{C079E913-7B4E-4FA4-92E2-1A0198F5BB56}"/>
          </ac:spMkLst>
        </pc:spChg>
      </pc:sldChg>
      <pc:sldChg chg="addSp delSp modSp new del mod">
        <pc:chgData name="Daniel Ker" userId="57737372-99df-4fc3-b8a1-1784f83e7e32" providerId="ADAL" clId="{98C94C69-70A4-45E7-A110-F0BD95DF1F91}" dt="2021-11-12T13:13:48.922" v="23535" actId="47"/>
        <pc:sldMkLst>
          <pc:docMk/>
          <pc:sldMk cId="1444448495" sldId="416"/>
        </pc:sldMkLst>
        <pc:spChg chg="del">
          <ac:chgData name="Daniel Ker" userId="57737372-99df-4fc3-b8a1-1784f83e7e32" providerId="ADAL" clId="{98C94C69-70A4-45E7-A110-F0BD95DF1F91}" dt="2021-11-12T13:13:30.237" v="23531" actId="478"/>
          <ac:spMkLst>
            <pc:docMk/>
            <pc:sldMk cId="1444448495" sldId="416"/>
            <ac:spMk id="2" creationId="{C3A15908-B99C-4E2E-9F2E-6644FCDC5D75}"/>
          </ac:spMkLst>
        </pc:spChg>
        <pc:spChg chg="del mod">
          <ac:chgData name="Daniel Ker" userId="57737372-99df-4fc3-b8a1-1784f83e7e32" providerId="ADAL" clId="{98C94C69-70A4-45E7-A110-F0BD95DF1F91}" dt="2021-11-12T13:13:22.185" v="23528" actId="22"/>
          <ac:spMkLst>
            <pc:docMk/>
            <pc:sldMk cId="1444448495" sldId="416"/>
            <ac:spMk id="3" creationId="{D943FB97-1EB3-4402-AA15-090EFF0AB082}"/>
          </ac:spMkLst>
        </pc:spChg>
        <pc:spChg chg="add mod">
          <ac:chgData name="Daniel Ker" userId="57737372-99df-4fc3-b8a1-1784f83e7e32" providerId="ADAL" clId="{98C94C69-70A4-45E7-A110-F0BD95DF1F91}" dt="2021-11-12T13:13:45.272" v="23534" actId="21"/>
          <ac:spMkLst>
            <pc:docMk/>
            <pc:sldMk cId="1444448495" sldId="416"/>
            <ac:spMk id="7" creationId="{0120F2EB-1B54-4CA7-9D4A-35241038FB06}"/>
          </ac:spMkLst>
        </pc:spChg>
        <pc:picChg chg="add del mod ord">
          <ac:chgData name="Daniel Ker" userId="57737372-99df-4fc3-b8a1-1784f83e7e32" providerId="ADAL" clId="{98C94C69-70A4-45E7-A110-F0BD95DF1F91}" dt="2021-11-12T13:13:45.272" v="23534" actId="21"/>
          <ac:picMkLst>
            <pc:docMk/>
            <pc:sldMk cId="1444448495" sldId="416"/>
            <ac:picMk id="5" creationId="{7E2AF91D-6543-43ED-95C8-15BC2128FBA1}"/>
          </ac:picMkLst>
        </pc:picChg>
      </pc:sldChg>
      <pc:sldChg chg="add">
        <pc:chgData name="Daniel Ker" userId="57737372-99df-4fc3-b8a1-1784f83e7e32" providerId="ADAL" clId="{98C94C69-70A4-45E7-A110-F0BD95DF1F91}" dt="2021-11-12T13:14:16.160" v="23538" actId="2890"/>
        <pc:sldMkLst>
          <pc:docMk/>
          <pc:sldMk cId="1558599157" sldId="416"/>
        </pc:sldMkLst>
      </pc:sldChg>
      <pc:sldChg chg="add del">
        <pc:chgData name="Daniel Ker" userId="57737372-99df-4fc3-b8a1-1784f83e7e32" providerId="ADAL" clId="{98C94C69-70A4-45E7-A110-F0BD95DF1F91}" dt="2021-11-12T13:24:08.401" v="23757" actId="47"/>
        <pc:sldMkLst>
          <pc:docMk/>
          <pc:sldMk cId="2587023606" sldId="4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3" y="1"/>
            <a:ext cx="3077739" cy="471054"/>
          </a:xfrm>
          <a:prstGeom prst="rect">
            <a:avLst/>
          </a:prstGeom>
        </p:spPr>
        <p:txBody>
          <a:bodyPr vert="horz" lIns="94225" tIns="47113" rIns="94225" bIns="47113" rtlCol="0"/>
          <a:lstStyle>
            <a:lvl1pPr algn="r">
              <a:defRPr sz="1300"/>
            </a:lvl1pPr>
          </a:lstStyle>
          <a:p>
            <a:fld id="{A37B9498-4FAD-492A-BB37-2A8C8A78896F}" type="datetimeFigureOut">
              <a:rPr lang="en-US" smtClean="0"/>
              <a:t>11/12/2021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5" tIns="47113" rIns="94225" bIns="47113" rtlCol="0" anchor="b"/>
          <a:lstStyle>
            <a:lvl1pPr algn="r">
              <a:defRPr sz="1300"/>
            </a:lvl1pPr>
          </a:lstStyle>
          <a:p>
            <a:fld id="{712D3571-8F13-4594-A7B9-BC9FBD047B8C}" type="slidenum">
              <a:rPr lang="en-US" smtClean="0"/>
              <a:t>‹#›</a:t>
            </a:fld>
            <a:endParaRPr lang="en-US"/>
          </a:p>
        </p:txBody>
      </p:sp>
    </p:spTree>
    <p:extLst>
      <p:ext uri="{BB962C8B-B14F-4D97-AF65-F5344CB8AC3E}">
        <p14:creationId xmlns:p14="http://schemas.microsoft.com/office/powerpoint/2010/main" val="402216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46" indent="-353346" defTabSz="942253">
              <a:lnSpc>
                <a:spcPct val="107000"/>
              </a:lnSpc>
              <a:buFont typeface="Symbol" panose="05050102010706020507" pitchFamily="18" charset="2"/>
              <a:buChar char=""/>
              <a:defRPr/>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2D3571-8F13-4594-A7B9-BC9FBD047B8C}" type="slidenum">
              <a:rPr lang="en-US" smtClean="0"/>
              <a:t>1</a:t>
            </a:fld>
            <a:endParaRPr lang="en-US"/>
          </a:p>
        </p:txBody>
      </p:sp>
    </p:spTree>
    <p:extLst>
      <p:ext uri="{BB962C8B-B14F-4D97-AF65-F5344CB8AC3E}">
        <p14:creationId xmlns:p14="http://schemas.microsoft.com/office/powerpoint/2010/main" val="1143098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10</a:t>
            </a:fld>
            <a:endParaRPr lang="en-US"/>
          </a:p>
        </p:txBody>
      </p:sp>
    </p:spTree>
    <p:extLst>
      <p:ext uri="{BB962C8B-B14F-4D97-AF65-F5344CB8AC3E}">
        <p14:creationId xmlns:p14="http://schemas.microsoft.com/office/powerpoint/2010/main" val="249463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11</a:t>
            </a:fld>
            <a:endParaRPr lang="en-US"/>
          </a:p>
        </p:txBody>
      </p:sp>
    </p:spTree>
    <p:extLst>
      <p:ext uri="{BB962C8B-B14F-4D97-AF65-F5344CB8AC3E}">
        <p14:creationId xmlns:p14="http://schemas.microsoft.com/office/powerpoint/2010/main" val="100380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12</a:t>
            </a:fld>
            <a:endParaRPr lang="en-US"/>
          </a:p>
        </p:txBody>
      </p:sp>
    </p:spTree>
    <p:extLst>
      <p:ext uri="{BB962C8B-B14F-4D97-AF65-F5344CB8AC3E}">
        <p14:creationId xmlns:p14="http://schemas.microsoft.com/office/powerpoint/2010/main" val="290000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13</a:t>
            </a:fld>
            <a:endParaRPr lang="en-US"/>
          </a:p>
        </p:txBody>
      </p:sp>
    </p:spTree>
    <p:extLst>
      <p:ext uri="{BB962C8B-B14F-4D97-AF65-F5344CB8AC3E}">
        <p14:creationId xmlns:p14="http://schemas.microsoft.com/office/powerpoint/2010/main" val="152487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BOP register or settlement register usually managed by central bank.  Settlement register provides less info (e.g. for stratification).</a:t>
            </a:r>
          </a:p>
          <a:p>
            <a:r>
              <a:rPr lang="en-GB" dirty="0"/>
              <a:t>General business register usually managed by NSO.</a:t>
            </a:r>
          </a:p>
          <a:p>
            <a:endParaRPr lang="en-GB" dirty="0"/>
          </a:p>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14</a:t>
            </a:fld>
            <a:endParaRPr lang="en-US"/>
          </a:p>
        </p:txBody>
      </p:sp>
    </p:spTree>
    <p:extLst>
      <p:ext uri="{BB962C8B-B14F-4D97-AF65-F5344CB8AC3E}">
        <p14:creationId xmlns:p14="http://schemas.microsoft.com/office/powerpoint/2010/main" val="1281569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15</a:t>
            </a:fld>
            <a:endParaRPr lang="en-US"/>
          </a:p>
        </p:txBody>
      </p:sp>
    </p:spTree>
    <p:extLst>
      <p:ext uri="{BB962C8B-B14F-4D97-AF65-F5344CB8AC3E}">
        <p14:creationId xmlns:p14="http://schemas.microsoft.com/office/powerpoint/2010/main" val="395608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help with finding funding</a:t>
            </a:r>
          </a:p>
          <a:p>
            <a:r>
              <a:rPr lang="en-GB" dirty="0"/>
              <a:t>Facilitate practice sharing</a:t>
            </a:r>
          </a:p>
        </p:txBody>
      </p:sp>
      <p:sp>
        <p:nvSpPr>
          <p:cNvPr id="4" name="Slide Number Placeholder 3"/>
          <p:cNvSpPr>
            <a:spLocks noGrp="1"/>
          </p:cNvSpPr>
          <p:nvPr>
            <p:ph type="sldNum" sz="quarter" idx="5"/>
          </p:nvPr>
        </p:nvSpPr>
        <p:spPr/>
        <p:txBody>
          <a:bodyPr/>
          <a:lstStyle/>
          <a:p>
            <a:fld id="{712D3571-8F13-4594-A7B9-BC9FBD047B8C}" type="slidenum">
              <a:rPr lang="en-US" smtClean="0"/>
              <a:t>16</a:t>
            </a:fld>
            <a:endParaRPr lang="en-US"/>
          </a:p>
        </p:txBody>
      </p:sp>
    </p:spTree>
    <p:extLst>
      <p:ext uri="{BB962C8B-B14F-4D97-AF65-F5344CB8AC3E}">
        <p14:creationId xmlns:p14="http://schemas.microsoft.com/office/powerpoint/2010/main" val="2497603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17</a:t>
            </a:fld>
            <a:endParaRPr lang="en-US"/>
          </a:p>
        </p:txBody>
      </p:sp>
    </p:spTree>
    <p:extLst>
      <p:ext uri="{BB962C8B-B14F-4D97-AF65-F5344CB8AC3E}">
        <p14:creationId xmlns:p14="http://schemas.microsoft.com/office/powerpoint/2010/main" val="316639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18</a:t>
            </a:fld>
            <a:endParaRPr lang="en-US"/>
          </a:p>
        </p:txBody>
      </p:sp>
    </p:spTree>
    <p:extLst>
      <p:ext uri="{BB962C8B-B14F-4D97-AF65-F5344CB8AC3E}">
        <p14:creationId xmlns:p14="http://schemas.microsoft.com/office/powerpoint/2010/main" val="2325269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19</a:t>
            </a:fld>
            <a:endParaRPr lang="en-US"/>
          </a:p>
        </p:txBody>
      </p:sp>
    </p:spTree>
    <p:extLst>
      <p:ext uri="{BB962C8B-B14F-4D97-AF65-F5344CB8AC3E}">
        <p14:creationId xmlns:p14="http://schemas.microsoft.com/office/powerpoint/2010/main" val="55590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2</a:t>
            </a:fld>
            <a:endParaRPr lang="en-US"/>
          </a:p>
        </p:txBody>
      </p:sp>
    </p:spTree>
    <p:extLst>
      <p:ext uri="{BB962C8B-B14F-4D97-AF65-F5344CB8AC3E}">
        <p14:creationId xmlns:p14="http://schemas.microsoft.com/office/powerpoint/2010/main" val="566488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20</a:t>
            </a:fld>
            <a:endParaRPr lang="en-US"/>
          </a:p>
        </p:txBody>
      </p:sp>
    </p:spTree>
    <p:extLst>
      <p:ext uri="{BB962C8B-B14F-4D97-AF65-F5344CB8AC3E}">
        <p14:creationId xmlns:p14="http://schemas.microsoft.com/office/powerpoint/2010/main" val="1653580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Value chains</a:t>
            </a:r>
          </a:p>
        </p:txBody>
      </p:sp>
      <p:sp>
        <p:nvSpPr>
          <p:cNvPr id="4" name="Slide Number Placeholder 3"/>
          <p:cNvSpPr>
            <a:spLocks noGrp="1"/>
          </p:cNvSpPr>
          <p:nvPr>
            <p:ph type="sldNum" sz="quarter" idx="5"/>
          </p:nvPr>
        </p:nvSpPr>
        <p:spPr/>
        <p:txBody>
          <a:bodyPr/>
          <a:lstStyle/>
          <a:p>
            <a:fld id="{712D3571-8F13-4594-A7B9-BC9FBD047B8C}" type="slidenum">
              <a:rPr lang="en-US" smtClean="0"/>
              <a:t>21</a:t>
            </a:fld>
            <a:endParaRPr lang="en-US"/>
          </a:p>
        </p:txBody>
      </p:sp>
    </p:spTree>
    <p:extLst>
      <p:ext uri="{BB962C8B-B14F-4D97-AF65-F5344CB8AC3E}">
        <p14:creationId xmlns:p14="http://schemas.microsoft.com/office/powerpoint/2010/main" val="3769422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22</a:t>
            </a:fld>
            <a:endParaRPr lang="en-US"/>
          </a:p>
        </p:txBody>
      </p:sp>
    </p:spTree>
    <p:extLst>
      <p:ext uri="{BB962C8B-B14F-4D97-AF65-F5344CB8AC3E}">
        <p14:creationId xmlns:p14="http://schemas.microsoft.com/office/powerpoint/2010/main" val="211395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23</a:t>
            </a:fld>
            <a:endParaRPr lang="en-US"/>
          </a:p>
        </p:txBody>
      </p:sp>
    </p:spTree>
    <p:extLst>
      <p:ext uri="{BB962C8B-B14F-4D97-AF65-F5344CB8AC3E}">
        <p14:creationId xmlns:p14="http://schemas.microsoft.com/office/powerpoint/2010/main" val="3598678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24</a:t>
            </a:fld>
            <a:endParaRPr lang="en-US"/>
          </a:p>
        </p:txBody>
      </p:sp>
    </p:spTree>
    <p:extLst>
      <p:ext uri="{BB962C8B-B14F-4D97-AF65-F5344CB8AC3E}">
        <p14:creationId xmlns:p14="http://schemas.microsoft.com/office/powerpoint/2010/main" val="321001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3</a:t>
            </a:fld>
            <a:endParaRPr lang="en-US"/>
          </a:p>
        </p:txBody>
      </p:sp>
    </p:spTree>
    <p:extLst>
      <p:ext uri="{BB962C8B-B14F-4D97-AF65-F5344CB8AC3E}">
        <p14:creationId xmlns:p14="http://schemas.microsoft.com/office/powerpoint/2010/main" val="170769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4</a:t>
            </a:fld>
            <a:endParaRPr lang="en-US"/>
          </a:p>
        </p:txBody>
      </p:sp>
    </p:spTree>
    <p:extLst>
      <p:ext uri="{BB962C8B-B14F-4D97-AF65-F5344CB8AC3E}">
        <p14:creationId xmlns:p14="http://schemas.microsoft.com/office/powerpoint/2010/main" val="65422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5</a:t>
            </a:fld>
            <a:endParaRPr lang="en-US"/>
          </a:p>
        </p:txBody>
      </p:sp>
    </p:spTree>
    <p:extLst>
      <p:ext uri="{BB962C8B-B14F-4D97-AF65-F5344CB8AC3E}">
        <p14:creationId xmlns:p14="http://schemas.microsoft.com/office/powerpoint/2010/main" val="241385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6</a:t>
            </a:fld>
            <a:endParaRPr lang="en-US"/>
          </a:p>
        </p:txBody>
      </p:sp>
    </p:spTree>
    <p:extLst>
      <p:ext uri="{BB962C8B-B14F-4D97-AF65-F5344CB8AC3E}">
        <p14:creationId xmlns:p14="http://schemas.microsoft.com/office/powerpoint/2010/main" val="39647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not to say that you can’t measure other parts or that efforts aren’t underway.  Today we are going to look at some of the more widely established areas in as covered in...</a:t>
            </a:r>
          </a:p>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7</a:t>
            </a:fld>
            <a:endParaRPr lang="en-US"/>
          </a:p>
        </p:txBody>
      </p:sp>
    </p:spTree>
    <p:extLst>
      <p:ext uri="{BB962C8B-B14F-4D97-AF65-F5344CB8AC3E}">
        <p14:creationId xmlns:p14="http://schemas.microsoft.com/office/powerpoint/2010/main" val="391945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Core indicators: Agreement across UN bodies and </a:t>
            </a:r>
            <a:r>
              <a:rPr lang="en-GB"/>
              <a:t>partner IOs </a:t>
            </a:r>
            <a:r>
              <a:rPr lang="en-GB" dirty="0"/>
              <a:t>established through The Partnership on Measuring ICT for Development and adopted by the UN Statistical Commission</a:t>
            </a:r>
          </a:p>
          <a:p>
            <a:endParaRPr lang="en-GB" dirty="0"/>
          </a:p>
          <a:p>
            <a:r>
              <a:rPr lang="en-GB" dirty="0"/>
              <a:t>Far from the </a:t>
            </a:r>
            <a:r>
              <a:rPr lang="en-GB" i="1" dirty="0"/>
              <a:t>only</a:t>
            </a:r>
            <a:r>
              <a:rPr lang="en-GB" i="0" dirty="0"/>
              <a:t> indicators that could be produced but if you have to prioritise, these are the ones which are recommended and available for the most countries</a:t>
            </a:r>
            <a:endParaRPr lang="en-GB" dirty="0"/>
          </a:p>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8</a:t>
            </a:fld>
            <a:endParaRPr lang="en-US"/>
          </a:p>
        </p:txBody>
      </p:sp>
    </p:spTree>
    <p:extLst>
      <p:ext uri="{BB962C8B-B14F-4D97-AF65-F5344CB8AC3E}">
        <p14:creationId xmlns:p14="http://schemas.microsoft.com/office/powerpoint/2010/main" val="114058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3571-8F13-4594-A7B9-BC9FBD047B8C}" type="slidenum">
              <a:rPr lang="en-US" smtClean="0"/>
              <a:t>9</a:t>
            </a:fld>
            <a:endParaRPr lang="en-US"/>
          </a:p>
        </p:txBody>
      </p:sp>
    </p:spTree>
    <p:extLst>
      <p:ext uri="{BB962C8B-B14F-4D97-AF65-F5344CB8AC3E}">
        <p14:creationId xmlns:p14="http://schemas.microsoft.com/office/powerpoint/2010/main" val="346585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endParaRPr lang="da-DK"/>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da-DK"/>
          </a:p>
        </p:txBody>
      </p:sp>
      <p:sp>
        <p:nvSpPr>
          <p:cNvPr id="4" name="Espace réservé de la date 3"/>
          <p:cNvSpPr>
            <a:spLocks noGrp="1"/>
          </p:cNvSpPr>
          <p:nvPr>
            <p:ph type="dt" sz="half" idx="10"/>
          </p:nvPr>
        </p:nvSpPr>
        <p:spPr/>
        <p:txBody>
          <a:bodyPr/>
          <a:lstStyle/>
          <a:p>
            <a:fld id="{E7E8CE89-CFE6-F841-BAC1-88293F07C6AA}" type="datetimeFigureOut">
              <a:rPr lang="da-DK" smtClean="0"/>
              <a:t>12-11-2021</a:t>
            </a:fld>
            <a:endParaRPr lang="da-DK"/>
          </a:p>
        </p:txBody>
      </p:sp>
      <p:sp>
        <p:nvSpPr>
          <p:cNvPr id="5" name="Espace réservé du pied de page 4"/>
          <p:cNvSpPr>
            <a:spLocks noGrp="1"/>
          </p:cNvSpPr>
          <p:nvPr>
            <p:ph type="ftr" sz="quarter" idx="11"/>
          </p:nvPr>
        </p:nvSpPr>
        <p:spPr/>
        <p:txBody>
          <a:bodyPr/>
          <a:lstStyle/>
          <a:p>
            <a:endParaRPr lang="da-DK"/>
          </a:p>
        </p:txBody>
      </p:sp>
      <p:sp>
        <p:nvSpPr>
          <p:cNvPr id="6" name="Espace réservé du numéro de diapositive 5"/>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175135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da-DK"/>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a-DK"/>
          </a:p>
        </p:txBody>
      </p:sp>
      <p:sp>
        <p:nvSpPr>
          <p:cNvPr id="4" name="Espace réservé de la date 3"/>
          <p:cNvSpPr>
            <a:spLocks noGrp="1"/>
          </p:cNvSpPr>
          <p:nvPr>
            <p:ph type="dt" sz="half" idx="10"/>
          </p:nvPr>
        </p:nvSpPr>
        <p:spPr/>
        <p:txBody>
          <a:bodyPr/>
          <a:lstStyle/>
          <a:p>
            <a:fld id="{E7E8CE89-CFE6-F841-BAC1-88293F07C6AA}" type="datetimeFigureOut">
              <a:rPr lang="da-DK" smtClean="0"/>
              <a:t>12-11-2021</a:t>
            </a:fld>
            <a:endParaRPr lang="da-DK"/>
          </a:p>
        </p:txBody>
      </p:sp>
      <p:sp>
        <p:nvSpPr>
          <p:cNvPr id="5" name="Espace réservé du pied de page 4"/>
          <p:cNvSpPr>
            <a:spLocks noGrp="1"/>
          </p:cNvSpPr>
          <p:nvPr>
            <p:ph type="ftr" sz="quarter" idx="11"/>
          </p:nvPr>
        </p:nvSpPr>
        <p:spPr/>
        <p:txBody>
          <a:bodyPr/>
          <a:lstStyle/>
          <a:p>
            <a:endParaRPr lang="da-DK"/>
          </a:p>
        </p:txBody>
      </p:sp>
      <p:sp>
        <p:nvSpPr>
          <p:cNvPr id="6" name="Espace réservé du numéro de diapositive 5"/>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50399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endParaRPr lang="da-DK"/>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a-DK"/>
          </a:p>
        </p:txBody>
      </p:sp>
      <p:sp>
        <p:nvSpPr>
          <p:cNvPr id="4" name="Espace réservé de la date 3"/>
          <p:cNvSpPr>
            <a:spLocks noGrp="1"/>
          </p:cNvSpPr>
          <p:nvPr>
            <p:ph type="dt" sz="half" idx="10"/>
          </p:nvPr>
        </p:nvSpPr>
        <p:spPr/>
        <p:txBody>
          <a:bodyPr/>
          <a:lstStyle/>
          <a:p>
            <a:fld id="{E7E8CE89-CFE6-F841-BAC1-88293F07C6AA}" type="datetimeFigureOut">
              <a:rPr lang="da-DK" smtClean="0"/>
              <a:t>12-11-2021</a:t>
            </a:fld>
            <a:endParaRPr lang="da-DK"/>
          </a:p>
        </p:txBody>
      </p:sp>
      <p:sp>
        <p:nvSpPr>
          <p:cNvPr id="5" name="Espace réservé du pied de page 4"/>
          <p:cNvSpPr>
            <a:spLocks noGrp="1"/>
          </p:cNvSpPr>
          <p:nvPr>
            <p:ph type="ftr" sz="quarter" idx="11"/>
          </p:nvPr>
        </p:nvSpPr>
        <p:spPr/>
        <p:txBody>
          <a:bodyPr/>
          <a:lstStyle/>
          <a:p>
            <a:endParaRPr lang="da-DK"/>
          </a:p>
        </p:txBody>
      </p:sp>
      <p:sp>
        <p:nvSpPr>
          <p:cNvPr id="6" name="Espace réservé du numéro de diapositive 5"/>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89711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da-DK"/>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a-DK"/>
          </a:p>
        </p:txBody>
      </p:sp>
      <p:sp>
        <p:nvSpPr>
          <p:cNvPr id="4" name="Espace réservé de la date 3"/>
          <p:cNvSpPr>
            <a:spLocks noGrp="1"/>
          </p:cNvSpPr>
          <p:nvPr>
            <p:ph type="dt" sz="half" idx="10"/>
          </p:nvPr>
        </p:nvSpPr>
        <p:spPr/>
        <p:txBody>
          <a:bodyPr/>
          <a:lstStyle/>
          <a:p>
            <a:fld id="{E7E8CE89-CFE6-F841-BAC1-88293F07C6AA}" type="datetimeFigureOut">
              <a:rPr lang="da-DK" smtClean="0"/>
              <a:t>12-11-2021</a:t>
            </a:fld>
            <a:endParaRPr lang="da-DK"/>
          </a:p>
        </p:txBody>
      </p:sp>
      <p:sp>
        <p:nvSpPr>
          <p:cNvPr id="5" name="Espace réservé du pied de page 4"/>
          <p:cNvSpPr>
            <a:spLocks noGrp="1"/>
          </p:cNvSpPr>
          <p:nvPr>
            <p:ph type="ftr" sz="quarter" idx="11"/>
          </p:nvPr>
        </p:nvSpPr>
        <p:spPr/>
        <p:txBody>
          <a:bodyPr/>
          <a:lstStyle/>
          <a:p>
            <a:endParaRPr lang="da-DK"/>
          </a:p>
        </p:txBody>
      </p:sp>
      <p:sp>
        <p:nvSpPr>
          <p:cNvPr id="6" name="Espace réservé du numéro de diapositive 5"/>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176970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endParaRPr lang="da-DK"/>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E8CE89-CFE6-F841-BAC1-88293F07C6AA}" type="datetimeFigureOut">
              <a:rPr lang="da-DK" smtClean="0"/>
              <a:t>12-11-2021</a:t>
            </a:fld>
            <a:endParaRPr lang="da-DK"/>
          </a:p>
        </p:txBody>
      </p:sp>
      <p:sp>
        <p:nvSpPr>
          <p:cNvPr id="5" name="Espace réservé du pied de page 4"/>
          <p:cNvSpPr>
            <a:spLocks noGrp="1"/>
          </p:cNvSpPr>
          <p:nvPr>
            <p:ph type="ftr" sz="quarter" idx="11"/>
          </p:nvPr>
        </p:nvSpPr>
        <p:spPr/>
        <p:txBody>
          <a:bodyPr/>
          <a:lstStyle/>
          <a:p>
            <a:endParaRPr lang="da-DK"/>
          </a:p>
        </p:txBody>
      </p:sp>
      <p:sp>
        <p:nvSpPr>
          <p:cNvPr id="6" name="Espace réservé du numéro de diapositive 5"/>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86352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da-DK"/>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a-DK"/>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a-DK"/>
          </a:p>
        </p:txBody>
      </p:sp>
      <p:sp>
        <p:nvSpPr>
          <p:cNvPr id="5" name="Espace réservé de la date 4"/>
          <p:cNvSpPr>
            <a:spLocks noGrp="1"/>
          </p:cNvSpPr>
          <p:nvPr>
            <p:ph type="dt" sz="half" idx="10"/>
          </p:nvPr>
        </p:nvSpPr>
        <p:spPr/>
        <p:txBody>
          <a:bodyPr/>
          <a:lstStyle/>
          <a:p>
            <a:fld id="{E7E8CE89-CFE6-F841-BAC1-88293F07C6AA}" type="datetimeFigureOut">
              <a:rPr lang="da-DK" smtClean="0"/>
              <a:t>12-11-2021</a:t>
            </a:fld>
            <a:endParaRPr lang="da-DK"/>
          </a:p>
        </p:txBody>
      </p:sp>
      <p:sp>
        <p:nvSpPr>
          <p:cNvPr id="6" name="Espace réservé du pied de page 5"/>
          <p:cNvSpPr>
            <a:spLocks noGrp="1"/>
          </p:cNvSpPr>
          <p:nvPr>
            <p:ph type="ftr" sz="quarter" idx="11"/>
          </p:nvPr>
        </p:nvSpPr>
        <p:spPr/>
        <p:txBody>
          <a:bodyPr/>
          <a:lstStyle/>
          <a:p>
            <a:endParaRPr lang="da-DK"/>
          </a:p>
        </p:txBody>
      </p:sp>
      <p:sp>
        <p:nvSpPr>
          <p:cNvPr id="7" name="Espace réservé du numéro de diapositive 6"/>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59055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endParaRPr lang="da-DK"/>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a-DK"/>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a-DK"/>
          </a:p>
        </p:txBody>
      </p:sp>
      <p:sp>
        <p:nvSpPr>
          <p:cNvPr id="7" name="Espace réservé de la date 6"/>
          <p:cNvSpPr>
            <a:spLocks noGrp="1"/>
          </p:cNvSpPr>
          <p:nvPr>
            <p:ph type="dt" sz="half" idx="10"/>
          </p:nvPr>
        </p:nvSpPr>
        <p:spPr/>
        <p:txBody>
          <a:bodyPr/>
          <a:lstStyle/>
          <a:p>
            <a:fld id="{E7E8CE89-CFE6-F841-BAC1-88293F07C6AA}" type="datetimeFigureOut">
              <a:rPr lang="da-DK" smtClean="0"/>
              <a:t>12-11-2021</a:t>
            </a:fld>
            <a:endParaRPr lang="da-DK"/>
          </a:p>
        </p:txBody>
      </p:sp>
      <p:sp>
        <p:nvSpPr>
          <p:cNvPr id="8" name="Espace réservé du pied de page 7"/>
          <p:cNvSpPr>
            <a:spLocks noGrp="1"/>
          </p:cNvSpPr>
          <p:nvPr>
            <p:ph type="ftr" sz="quarter" idx="11"/>
          </p:nvPr>
        </p:nvSpPr>
        <p:spPr/>
        <p:txBody>
          <a:bodyPr/>
          <a:lstStyle/>
          <a:p>
            <a:endParaRPr lang="da-DK"/>
          </a:p>
        </p:txBody>
      </p:sp>
      <p:sp>
        <p:nvSpPr>
          <p:cNvPr id="9" name="Espace réservé du numéro de diapositive 8"/>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199743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da-DK"/>
          </a:p>
        </p:txBody>
      </p:sp>
      <p:sp>
        <p:nvSpPr>
          <p:cNvPr id="3" name="Espace réservé de la date 2"/>
          <p:cNvSpPr>
            <a:spLocks noGrp="1"/>
          </p:cNvSpPr>
          <p:nvPr>
            <p:ph type="dt" sz="half" idx="10"/>
          </p:nvPr>
        </p:nvSpPr>
        <p:spPr/>
        <p:txBody>
          <a:bodyPr/>
          <a:lstStyle/>
          <a:p>
            <a:fld id="{E7E8CE89-CFE6-F841-BAC1-88293F07C6AA}" type="datetimeFigureOut">
              <a:rPr lang="da-DK" smtClean="0"/>
              <a:t>12-11-2021</a:t>
            </a:fld>
            <a:endParaRPr lang="da-DK"/>
          </a:p>
        </p:txBody>
      </p:sp>
      <p:sp>
        <p:nvSpPr>
          <p:cNvPr id="4" name="Espace réservé du pied de page 3"/>
          <p:cNvSpPr>
            <a:spLocks noGrp="1"/>
          </p:cNvSpPr>
          <p:nvPr>
            <p:ph type="ftr" sz="quarter" idx="11"/>
          </p:nvPr>
        </p:nvSpPr>
        <p:spPr/>
        <p:txBody>
          <a:bodyPr/>
          <a:lstStyle/>
          <a:p>
            <a:endParaRPr lang="da-DK"/>
          </a:p>
        </p:txBody>
      </p:sp>
      <p:sp>
        <p:nvSpPr>
          <p:cNvPr id="5" name="Espace réservé du numéro de diapositive 4"/>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137893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E8CE89-CFE6-F841-BAC1-88293F07C6AA}" type="datetimeFigureOut">
              <a:rPr lang="da-DK" smtClean="0"/>
              <a:t>12-11-2021</a:t>
            </a:fld>
            <a:endParaRPr lang="da-DK"/>
          </a:p>
        </p:txBody>
      </p:sp>
      <p:sp>
        <p:nvSpPr>
          <p:cNvPr id="3" name="Espace réservé du pied de page 2"/>
          <p:cNvSpPr>
            <a:spLocks noGrp="1"/>
          </p:cNvSpPr>
          <p:nvPr>
            <p:ph type="ftr" sz="quarter" idx="11"/>
          </p:nvPr>
        </p:nvSpPr>
        <p:spPr/>
        <p:txBody>
          <a:bodyPr/>
          <a:lstStyle/>
          <a:p>
            <a:endParaRPr lang="da-DK"/>
          </a:p>
        </p:txBody>
      </p:sp>
      <p:sp>
        <p:nvSpPr>
          <p:cNvPr id="4" name="Espace réservé du numéro de diapositive 3"/>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11415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endParaRPr lang="da-DK"/>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a-DK"/>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E8CE89-CFE6-F841-BAC1-88293F07C6AA}" type="datetimeFigureOut">
              <a:rPr lang="da-DK" smtClean="0"/>
              <a:t>12-11-2021</a:t>
            </a:fld>
            <a:endParaRPr lang="da-DK"/>
          </a:p>
        </p:txBody>
      </p:sp>
      <p:sp>
        <p:nvSpPr>
          <p:cNvPr id="6" name="Espace réservé du pied de page 5"/>
          <p:cNvSpPr>
            <a:spLocks noGrp="1"/>
          </p:cNvSpPr>
          <p:nvPr>
            <p:ph type="ftr" sz="quarter" idx="11"/>
          </p:nvPr>
        </p:nvSpPr>
        <p:spPr/>
        <p:txBody>
          <a:bodyPr/>
          <a:lstStyle/>
          <a:p>
            <a:endParaRPr lang="da-DK"/>
          </a:p>
        </p:txBody>
      </p:sp>
      <p:sp>
        <p:nvSpPr>
          <p:cNvPr id="7" name="Espace réservé du numéro de diapositive 6"/>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85949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endParaRPr lang="da-DK"/>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7E8CE89-CFE6-F841-BAC1-88293F07C6AA}" type="datetimeFigureOut">
              <a:rPr lang="da-DK" smtClean="0"/>
              <a:t>12-11-2021</a:t>
            </a:fld>
            <a:endParaRPr lang="da-DK"/>
          </a:p>
        </p:txBody>
      </p:sp>
      <p:sp>
        <p:nvSpPr>
          <p:cNvPr id="6" name="Espace réservé du pied de page 5"/>
          <p:cNvSpPr>
            <a:spLocks noGrp="1"/>
          </p:cNvSpPr>
          <p:nvPr>
            <p:ph type="ftr" sz="quarter" idx="11"/>
          </p:nvPr>
        </p:nvSpPr>
        <p:spPr/>
        <p:txBody>
          <a:bodyPr/>
          <a:lstStyle/>
          <a:p>
            <a:endParaRPr lang="da-DK"/>
          </a:p>
        </p:txBody>
      </p:sp>
      <p:sp>
        <p:nvSpPr>
          <p:cNvPr id="7" name="Espace réservé du numéro de diapositive 6"/>
          <p:cNvSpPr>
            <a:spLocks noGrp="1"/>
          </p:cNvSpPr>
          <p:nvPr>
            <p:ph type="sldNum" sz="quarter" idx="12"/>
          </p:nvPr>
        </p:nvSpPr>
        <p:spPr/>
        <p:txBody>
          <a:bodyPr/>
          <a:lstStyle/>
          <a:p>
            <a:fld id="{69A6CD97-5C85-FC4F-962F-CEB9910DE2D2}" type="slidenum">
              <a:rPr lang="da-DK" smtClean="0"/>
              <a:t>‹#›</a:t>
            </a:fld>
            <a:endParaRPr lang="da-DK"/>
          </a:p>
        </p:txBody>
      </p:sp>
    </p:spTree>
    <p:extLst>
      <p:ext uri="{BB962C8B-B14F-4D97-AF65-F5344CB8AC3E}">
        <p14:creationId xmlns:p14="http://schemas.microsoft.com/office/powerpoint/2010/main" val="161597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fr-FR" dirty="0"/>
              <a:t>Cliquez et modifiez le titre</a:t>
            </a:r>
            <a:endParaRPr lang="da-DK"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a-DK"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8CE89-CFE6-F841-BAC1-88293F07C6AA}" type="datetimeFigureOut">
              <a:rPr lang="da-DK" smtClean="0"/>
              <a:t>12-11-2021</a:t>
            </a:fld>
            <a:endParaRPr lang="da-DK"/>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6CD97-5C85-FC4F-962F-CEB9910DE2D2}" type="slidenum">
              <a:rPr lang="da-DK" smtClean="0"/>
              <a:t>‹#›</a:t>
            </a:fld>
            <a:endParaRPr lang="da-DK"/>
          </a:p>
        </p:txBody>
      </p:sp>
      <p:pic>
        <p:nvPicPr>
          <p:cNvPr id="8" name="Image 7">
            <a:extLst>
              <a:ext uri="{FF2B5EF4-FFF2-40B4-BE49-F238E27FC236}">
                <a16:creationId xmlns:a16="http://schemas.microsoft.com/office/drawing/2014/main" id="{33359361-5483-564D-9A79-3CC0CC368B47}"/>
              </a:ext>
            </a:extLst>
          </p:cNvPr>
          <p:cNvPicPr>
            <a:picLocks/>
          </p:cNvPicPr>
          <p:nvPr userDrawn="1"/>
        </p:nvPicPr>
        <p:blipFill>
          <a:blip r:embed="rId13"/>
          <a:stretch>
            <a:fillRect/>
          </a:stretch>
        </p:blipFill>
        <p:spPr>
          <a:xfrm>
            <a:off x="0" y="6748264"/>
            <a:ext cx="12192000" cy="144000"/>
          </a:xfrm>
          <a:prstGeom prst="rect">
            <a:avLst/>
          </a:prstGeom>
        </p:spPr>
      </p:pic>
    </p:spTree>
    <p:extLst>
      <p:ext uri="{BB962C8B-B14F-4D97-AF65-F5344CB8AC3E}">
        <p14:creationId xmlns:p14="http://schemas.microsoft.com/office/powerpoint/2010/main" val="92484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b="1" kern="1200">
          <a:solidFill>
            <a:srgbClr val="474747"/>
          </a:solidFill>
          <a:latin typeface="Helvetica" pitchFamily="2" charset="0"/>
          <a:ea typeface="Helvetica" pitchFamily="2"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474747"/>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hyperlink" Target="https://unctadstat.unctad.org/en/Classifications/DimHS2017Products_Ict_Hierarchy.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unctad.org/system/files/official-document/tn_unctad_ict4d19_en.pdf"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unctad.org/system/files/official-document/tn_unctad_ict4d19_en.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unctad.org/system/files/official-document/tn_unctad_ict4d11_en.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eurostat/web/digital-economy-and-society/data/databa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stats.oecd.org/Index.aspx?DataSetCode=ICT_BU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ec.europa.eu/eurostat/databrowser/view/ISOC_EC_EVALN2__custom_1556983/default/table?lang=e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unctad.org/system/files/official-document/tn_unctad_ict4d18_en.pdf"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meti.go.jp/english/press/2020/0722_005.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9DCBE55-12F6-D340-8E19-31613B8401EA}"/>
              </a:ext>
            </a:extLst>
          </p:cNvPr>
          <p:cNvPicPr>
            <a:picLocks noChangeAspect="1"/>
          </p:cNvPicPr>
          <p:nvPr/>
        </p:nvPicPr>
        <p:blipFill rotWithShape="1">
          <a:blip r:embed="rId3"/>
          <a:srcRect t="5325"/>
          <a:stretch/>
        </p:blipFill>
        <p:spPr>
          <a:xfrm>
            <a:off x="3" y="0"/>
            <a:ext cx="12191997" cy="6858000"/>
          </a:xfrm>
          <a:prstGeom prst="rect">
            <a:avLst/>
          </a:prstGeom>
        </p:spPr>
      </p:pic>
      <p:sp>
        <p:nvSpPr>
          <p:cNvPr id="3" name="Rectangle 2">
            <a:extLst>
              <a:ext uri="{FF2B5EF4-FFF2-40B4-BE49-F238E27FC236}">
                <a16:creationId xmlns:a16="http://schemas.microsoft.com/office/drawing/2014/main" id="{3B7C5ACB-3D4B-0C43-BDD1-D1CF3806921E}"/>
              </a:ext>
            </a:extLst>
          </p:cNvPr>
          <p:cNvSpPr/>
          <p:nvPr/>
        </p:nvSpPr>
        <p:spPr>
          <a:xfrm>
            <a:off x="0" y="3878"/>
            <a:ext cx="12192000" cy="6857999"/>
          </a:xfrm>
          <a:prstGeom prst="rect">
            <a:avLst/>
          </a:prstGeom>
          <a:gradFill flip="none" rotWithShape="1">
            <a:gsLst>
              <a:gs pos="42000">
                <a:srgbClr val="002060">
                  <a:alpha val="70000"/>
                </a:srgbClr>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ZoneTexte 3">
            <a:extLst>
              <a:ext uri="{FF2B5EF4-FFF2-40B4-BE49-F238E27FC236}">
                <a16:creationId xmlns:a16="http://schemas.microsoft.com/office/drawing/2014/main" id="{D2965D4A-DE96-BE43-9355-DF08204A296A}"/>
              </a:ext>
            </a:extLst>
          </p:cNvPr>
          <p:cNvSpPr txBox="1"/>
          <p:nvPr/>
        </p:nvSpPr>
        <p:spPr>
          <a:xfrm>
            <a:off x="2106107" y="1663374"/>
            <a:ext cx="7595417" cy="1200329"/>
          </a:xfrm>
          <a:prstGeom prst="rect">
            <a:avLst/>
          </a:prstGeom>
          <a:noFill/>
        </p:spPr>
        <p:txBody>
          <a:bodyPr wrap="square" rtlCol="0">
            <a:spAutoFit/>
          </a:bodyPr>
          <a:lstStyle/>
          <a:p>
            <a:r>
              <a:rPr lang="en-US" sz="3600" b="1" dirty="0">
                <a:solidFill>
                  <a:schemeClr val="bg1"/>
                </a:solidFill>
                <a:latin typeface="Helvetica" pitchFamily="2" charset="0"/>
              </a:rPr>
              <a:t>Measuring E-commerce and Digital Economy</a:t>
            </a:r>
          </a:p>
        </p:txBody>
      </p:sp>
      <p:sp>
        <p:nvSpPr>
          <p:cNvPr id="5" name="ZoneTexte 4">
            <a:extLst>
              <a:ext uri="{FF2B5EF4-FFF2-40B4-BE49-F238E27FC236}">
                <a16:creationId xmlns:a16="http://schemas.microsoft.com/office/drawing/2014/main" id="{A1228B94-C9F9-1346-9649-5C663B2F718D}"/>
              </a:ext>
            </a:extLst>
          </p:cNvPr>
          <p:cNvSpPr txBox="1"/>
          <p:nvPr/>
        </p:nvSpPr>
        <p:spPr>
          <a:xfrm>
            <a:off x="2150810" y="3888517"/>
            <a:ext cx="7964734" cy="1200329"/>
          </a:xfrm>
          <a:prstGeom prst="rect">
            <a:avLst/>
          </a:prstGeom>
          <a:noFill/>
        </p:spPr>
        <p:txBody>
          <a:bodyPr wrap="square" rtlCol="0">
            <a:spAutoFit/>
          </a:bodyPr>
          <a:lstStyle/>
          <a:p>
            <a:r>
              <a:rPr lang="en-US" sz="2400" b="1" dirty="0">
                <a:solidFill>
                  <a:schemeClr val="accent3">
                    <a:lumMod val="60000"/>
                    <a:lumOff val="40000"/>
                  </a:schemeClr>
                </a:solidFill>
                <a:latin typeface="Calibri" panose="020F0502020204030204" pitchFamily="34" charset="0"/>
                <a:cs typeface="Arial" panose="020B0604020202020204" pitchFamily="34" charset="0"/>
              </a:rPr>
              <a:t>International Workshop on the Integrated Use of International Trade Statistics and Economic Statistics</a:t>
            </a:r>
          </a:p>
          <a:p>
            <a:r>
              <a:rPr lang="en-US" sz="2400" b="1" dirty="0">
                <a:solidFill>
                  <a:schemeClr val="accent3">
                    <a:lumMod val="60000"/>
                    <a:lumOff val="40000"/>
                  </a:schemeClr>
                </a:solidFill>
                <a:latin typeface="Calibri" panose="020F0502020204030204" pitchFamily="34" charset="0"/>
                <a:cs typeface="Arial" panose="020B0604020202020204" pitchFamily="34" charset="0"/>
              </a:rPr>
              <a:t>24 November 2021</a:t>
            </a:r>
            <a:endParaRPr lang="en-US" sz="2400" dirty="0">
              <a:solidFill>
                <a:schemeClr val="accent3">
                  <a:lumMod val="60000"/>
                  <a:lumOff val="40000"/>
                </a:schemeClr>
              </a:solidFill>
            </a:endParaRPr>
          </a:p>
        </p:txBody>
      </p:sp>
      <p:grpSp>
        <p:nvGrpSpPr>
          <p:cNvPr id="18" name="Groupe 17">
            <a:extLst>
              <a:ext uri="{FF2B5EF4-FFF2-40B4-BE49-F238E27FC236}">
                <a16:creationId xmlns:a16="http://schemas.microsoft.com/office/drawing/2014/main" id="{7C9E440C-B3D4-0F4E-AF7F-A3BA2908120A}"/>
              </a:ext>
            </a:extLst>
          </p:cNvPr>
          <p:cNvGrpSpPr/>
          <p:nvPr/>
        </p:nvGrpSpPr>
        <p:grpSpPr>
          <a:xfrm>
            <a:off x="745175" y="-1"/>
            <a:ext cx="638112" cy="6835402"/>
            <a:chOff x="503268" y="-451257"/>
            <a:chExt cx="755488" cy="8092722"/>
          </a:xfrm>
        </p:grpSpPr>
        <p:cxnSp>
          <p:nvCxnSpPr>
            <p:cNvPr id="16" name="Connecteur droit 15">
              <a:extLst>
                <a:ext uri="{FF2B5EF4-FFF2-40B4-BE49-F238E27FC236}">
                  <a16:creationId xmlns:a16="http://schemas.microsoft.com/office/drawing/2014/main" id="{3B19A49D-3792-344D-8B0E-225A12530CCA}"/>
                </a:ext>
              </a:extLst>
            </p:cNvPr>
            <p:cNvCxnSpPr>
              <a:cxnSpLocks/>
            </p:cNvCxnSpPr>
            <p:nvPr/>
          </p:nvCxnSpPr>
          <p:spPr>
            <a:xfrm>
              <a:off x="867780" y="-451257"/>
              <a:ext cx="1" cy="80927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A3BBE843-A63B-4147-A646-97EDFF9CC732}"/>
                </a:ext>
              </a:extLst>
            </p:cNvPr>
            <p:cNvPicPr>
              <a:picLocks noChangeAspect="1"/>
            </p:cNvPicPr>
            <p:nvPr/>
          </p:nvPicPr>
          <p:blipFill>
            <a:blip r:embed="rId4"/>
            <a:stretch>
              <a:fillRect/>
            </a:stretch>
          </p:blipFill>
          <p:spPr>
            <a:xfrm>
              <a:off x="515853" y="325069"/>
              <a:ext cx="718893" cy="718893"/>
            </a:xfrm>
            <a:prstGeom prst="rect">
              <a:avLst/>
            </a:prstGeom>
          </p:spPr>
        </p:pic>
        <p:pic>
          <p:nvPicPr>
            <p:cNvPr id="8" name="Image 7">
              <a:extLst>
                <a:ext uri="{FF2B5EF4-FFF2-40B4-BE49-F238E27FC236}">
                  <a16:creationId xmlns:a16="http://schemas.microsoft.com/office/drawing/2014/main" id="{37F4C177-31BA-D84F-B7A6-3CC229CFA279}"/>
                </a:ext>
              </a:extLst>
            </p:cNvPr>
            <p:cNvPicPr>
              <a:picLocks noChangeAspect="1"/>
            </p:cNvPicPr>
            <p:nvPr/>
          </p:nvPicPr>
          <p:blipFill>
            <a:blip r:embed="rId5"/>
            <a:stretch>
              <a:fillRect/>
            </a:stretch>
          </p:blipFill>
          <p:spPr>
            <a:xfrm>
              <a:off x="515853" y="1267207"/>
              <a:ext cx="729027" cy="729027"/>
            </a:xfrm>
            <a:prstGeom prst="rect">
              <a:avLst/>
            </a:prstGeom>
          </p:spPr>
        </p:pic>
        <p:pic>
          <p:nvPicPr>
            <p:cNvPr id="9" name="Image 8">
              <a:extLst>
                <a:ext uri="{FF2B5EF4-FFF2-40B4-BE49-F238E27FC236}">
                  <a16:creationId xmlns:a16="http://schemas.microsoft.com/office/drawing/2014/main" id="{5FA73120-F483-144A-B283-007C725FA9C4}"/>
                </a:ext>
              </a:extLst>
            </p:cNvPr>
            <p:cNvPicPr>
              <a:picLocks noChangeAspect="1"/>
            </p:cNvPicPr>
            <p:nvPr/>
          </p:nvPicPr>
          <p:blipFill>
            <a:blip r:embed="rId6"/>
            <a:stretch>
              <a:fillRect/>
            </a:stretch>
          </p:blipFill>
          <p:spPr>
            <a:xfrm>
              <a:off x="503268" y="2220133"/>
              <a:ext cx="729026" cy="729026"/>
            </a:xfrm>
            <a:prstGeom prst="rect">
              <a:avLst/>
            </a:prstGeom>
          </p:spPr>
        </p:pic>
        <p:pic>
          <p:nvPicPr>
            <p:cNvPr id="10" name="Image 9">
              <a:extLst>
                <a:ext uri="{FF2B5EF4-FFF2-40B4-BE49-F238E27FC236}">
                  <a16:creationId xmlns:a16="http://schemas.microsoft.com/office/drawing/2014/main" id="{DDA56D40-F63A-E449-83AB-EB8102E42A69}"/>
                </a:ext>
              </a:extLst>
            </p:cNvPr>
            <p:cNvPicPr>
              <a:picLocks noChangeAspect="1"/>
            </p:cNvPicPr>
            <p:nvPr/>
          </p:nvPicPr>
          <p:blipFill>
            <a:blip r:embed="rId7"/>
            <a:stretch>
              <a:fillRect/>
            </a:stretch>
          </p:blipFill>
          <p:spPr>
            <a:xfrm>
              <a:off x="503268" y="3172405"/>
              <a:ext cx="729026" cy="729026"/>
            </a:xfrm>
            <a:prstGeom prst="rect">
              <a:avLst/>
            </a:prstGeom>
          </p:spPr>
        </p:pic>
        <p:pic>
          <p:nvPicPr>
            <p:cNvPr id="11" name="Image 10">
              <a:extLst>
                <a:ext uri="{FF2B5EF4-FFF2-40B4-BE49-F238E27FC236}">
                  <a16:creationId xmlns:a16="http://schemas.microsoft.com/office/drawing/2014/main" id="{54D0C27A-04DC-9144-8C22-1A02B449698D}"/>
                </a:ext>
              </a:extLst>
            </p:cNvPr>
            <p:cNvPicPr>
              <a:picLocks noChangeAspect="1"/>
            </p:cNvPicPr>
            <p:nvPr/>
          </p:nvPicPr>
          <p:blipFill>
            <a:blip r:embed="rId8"/>
            <a:stretch>
              <a:fillRect/>
            </a:stretch>
          </p:blipFill>
          <p:spPr>
            <a:xfrm>
              <a:off x="515855" y="4171397"/>
              <a:ext cx="729025" cy="729025"/>
            </a:xfrm>
            <a:prstGeom prst="rect">
              <a:avLst/>
            </a:prstGeom>
          </p:spPr>
        </p:pic>
        <p:pic>
          <p:nvPicPr>
            <p:cNvPr id="12" name="Image 11">
              <a:extLst>
                <a:ext uri="{FF2B5EF4-FFF2-40B4-BE49-F238E27FC236}">
                  <a16:creationId xmlns:a16="http://schemas.microsoft.com/office/drawing/2014/main" id="{D48DF92A-2607-0448-B6AE-37E66D87772C}"/>
                </a:ext>
              </a:extLst>
            </p:cNvPr>
            <p:cNvPicPr>
              <a:picLocks noChangeAspect="1"/>
            </p:cNvPicPr>
            <p:nvPr/>
          </p:nvPicPr>
          <p:blipFill>
            <a:blip r:embed="rId9"/>
            <a:stretch>
              <a:fillRect/>
            </a:stretch>
          </p:blipFill>
          <p:spPr>
            <a:xfrm>
              <a:off x="529731" y="5170388"/>
              <a:ext cx="729025" cy="729025"/>
            </a:xfrm>
            <a:prstGeom prst="rect">
              <a:avLst/>
            </a:prstGeom>
          </p:spPr>
        </p:pic>
        <p:pic>
          <p:nvPicPr>
            <p:cNvPr id="14" name="Image 13">
              <a:extLst>
                <a:ext uri="{FF2B5EF4-FFF2-40B4-BE49-F238E27FC236}">
                  <a16:creationId xmlns:a16="http://schemas.microsoft.com/office/drawing/2014/main" id="{646F26D1-0672-634F-B8F9-1D9D9533F010}"/>
                </a:ext>
              </a:extLst>
            </p:cNvPr>
            <p:cNvPicPr>
              <a:picLocks noChangeAspect="1"/>
            </p:cNvPicPr>
            <p:nvPr/>
          </p:nvPicPr>
          <p:blipFill>
            <a:blip r:embed="rId10"/>
            <a:stretch>
              <a:fillRect/>
            </a:stretch>
          </p:blipFill>
          <p:spPr>
            <a:xfrm>
              <a:off x="517842" y="6174172"/>
              <a:ext cx="729026" cy="729026"/>
            </a:xfrm>
            <a:prstGeom prst="rect">
              <a:avLst/>
            </a:prstGeom>
          </p:spPr>
        </p:pic>
      </p:grpSp>
      <p:pic>
        <p:nvPicPr>
          <p:cNvPr id="17" name="Image 16">
            <a:extLst>
              <a:ext uri="{FF2B5EF4-FFF2-40B4-BE49-F238E27FC236}">
                <a16:creationId xmlns:a16="http://schemas.microsoft.com/office/drawing/2014/main" id="{AB4E49DC-42F0-7F46-81CA-D95D65A0ABD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11481" y="537375"/>
            <a:ext cx="1664666" cy="1955982"/>
          </a:xfrm>
          <a:prstGeom prst="rect">
            <a:avLst/>
          </a:prstGeom>
        </p:spPr>
      </p:pic>
      <p:sp>
        <p:nvSpPr>
          <p:cNvPr id="19" name="Sous-titre 2">
            <a:extLst>
              <a:ext uri="{FF2B5EF4-FFF2-40B4-BE49-F238E27FC236}">
                <a16:creationId xmlns:a16="http://schemas.microsoft.com/office/drawing/2014/main" id="{34242FC0-0161-4FF9-9CDB-35F531530D22}"/>
              </a:ext>
            </a:extLst>
          </p:cNvPr>
          <p:cNvSpPr txBox="1">
            <a:spLocks/>
          </p:cNvSpPr>
          <p:nvPr/>
        </p:nvSpPr>
        <p:spPr>
          <a:xfrm>
            <a:off x="2130728" y="5364002"/>
            <a:ext cx="8436957" cy="109442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dirty="0"/>
              <a:t>Daniel Ker,  E-commerce and Digital Economy Branch</a:t>
            </a:r>
          </a:p>
          <a:p>
            <a:r>
              <a:rPr lang="en-US" b="1" dirty="0"/>
              <a:t>UNCTAD</a:t>
            </a:r>
          </a:p>
          <a:p>
            <a:r>
              <a:rPr lang="en-US" sz="1500" b="1" dirty="0"/>
              <a:t>daniel.ker@un.org</a:t>
            </a:r>
          </a:p>
        </p:txBody>
      </p:sp>
    </p:spTree>
    <p:extLst>
      <p:ext uri="{BB962C8B-B14F-4D97-AF65-F5344CB8AC3E}">
        <p14:creationId xmlns:p14="http://schemas.microsoft.com/office/powerpoint/2010/main" val="145584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Measuring digital products: ICT goods trade</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616180" y="1069256"/>
            <a:ext cx="6422294" cy="1358057"/>
          </a:xfrm>
        </p:spPr>
        <p:txBody>
          <a:bodyPr>
            <a:normAutofit fontScale="40000" lnSpcReduction="20000"/>
          </a:bodyPr>
          <a:lstStyle/>
          <a:p>
            <a:r>
              <a:rPr lang="en-US" sz="4500" dirty="0"/>
              <a:t>ICT goods classification developed by OECD 2003-2010</a:t>
            </a:r>
          </a:p>
          <a:p>
            <a:pPr lvl="1"/>
            <a:r>
              <a:rPr lang="en-US" sz="3900" dirty="0"/>
              <a:t>Using both CPC (Central Product Classification) and HS</a:t>
            </a:r>
          </a:p>
          <a:p>
            <a:r>
              <a:rPr lang="en-US" sz="4500" dirty="0"/>
              <a:t>UNCTAD + UNSD maintain a </a:t>
            </a:r>
            <a:r>
              <a:rPr lang="en-US" sz="4500" dirty="0">
                <a:hlinkClick r:id="rId3"/>
              </a:rPr>
              <a:t>list</a:t>
            </a:r>
            <a:r>
              <a:rPr lang="en-US" sz="4500" dirty="0"/>
              <a:t> of ICT goods based on HS for compilers to use to identify and aggregate ICT goods within merchandise trade data</a:t>
            </a:r>
          </a:p>
          <a:p>
            <a:pPr marL="457200" lvl="1" indent="0">
              <a:buNone/>
            </a:pPr>
            <a:endParaRPr lang="en-US" dirty="0"/>
          </a:p>
        </p:txBody>
      </p:sp>
      <p:pic>
        <p:nvPicPr>
          <p:cNvPr id="10" name="Picture 9">
            <a:extLst>
              <a:ext uri="{FF2B5EF4-FFF2-40B4-BE49-F238E27FC236}">
                <a16:creationId xmlns:a16="http://schemas.microsoft.com/office/drawing/2014/main" id="{780895C0-01E9-4908-95F7-5B1AAF1EC380}"/>
              </a:ext>
            </a:extLst>
          </p:cNvPr>
          <p:cNvPicPr>
            <a:picLocks noChangeAspect="1"/>
          </p:cNvPicPr>
          <p:nvPr/>
        </p:nvPicPr>
        <p:blipFill>
          <a:blip r:embed="rId4"/>
          <a:stretch>
            <a:fillRect/>
          </a:stretch>
        </p:blipFill>
        <p:spPr>
          <a:xfrm>
            <a:off x="53600" y="2466817"/>
            <a:ext cx="10399596" cy="3855546"/>
          </a:xfrm>
          <a:prstGeom prst="rect">
            <a:avLst/>
          </a:prstGeom>
        </p:spPr>
      </p:pic>
      <p:sp>
        <p:nvSpPr>
          <p:cNvPr id="11" name="TextBox 10">
            <a:extLst>
              <a:ext uri="{FF2B5EF4-FFF2-40B4-BE49-F238E27FC236}">
                <a16:creationId xmlns:a16="http://schemas.microsoft.com/office/drawing/2014/main" id="{22A67A18-7477-441B-B639-E2E2B897F5BD}"/>
              </a:ext>
            </a:extLst>
          </p:cNvPr>
          <p:cNvSpPr txBox="1"/>
          <p:nvPr/>
        </p:nvSpPr>
        <p:spPr>
          <a:xfrm>
            <a:off x="3575787" y="2242763"/>
            <a:ext cx="3045706" cy="369332"/>
          </a:xfrm>
          <a:prstGeom prst="rect">
            <a:avLst/>
          </a:prstGeom>
          <a:noFill/>
        </p:spPr>
        <p:txBody>
          <a:bodyPr wrap="none" rtlCol="0">
            <a:spAutoFit/>
          </a:bodyPr>
          <a:lstStyle/>
          <a:p>
            <a:r>
              <a:rPr lang="en-GB" b="1" dirty="0"/>
              <a:t>ICT goods imports, by product</a:t>
            </a:r>
          </a:p>
        </p:txBody>
      </p:sp>
      <p:sp>
        <p:nvSpPr>
          <p:cNvPr id="12" name="TextBox 11">
            <a:extLst>
              <a:ext uri="{FF2B5EF4-FFF2-40B4-BE49-F238E27FC236}">
                <a16:creationId xmlns:a16="http://schemas.microsoft.com/office/drawing/2014/main" id="{BB1E0AB9-1D5E-41B8-9CFA-BB0E4F0D48EA}"/>
              </a:ext>
            </a:extLst>
          </p:cNvPr>
          <p:cNvSpPr txBox="1"/>
          <p:nvPr/>
        </p:nvSpPr>
        <p:spPr>
          <a:xfrm>
            <a:off x="168444" y="6262041"/>
            <a:ext cx="9860392" cy="461665"/>
          </a:xfrm>
          <a:prstGeom prst="rect">
            <a:avLst/>
          </a:prstGeom>
          <a:noFill/>
        </p:spPr>
        <p:txBody>
          <a:bodyPr wrap="none" rtlCol="0">
            <a:spAutoFit/>
          </a:bodyPr>
          <a:lstStyle/>
          <a:p>
            <a:r>
              <a:rPr lang="en-GB" sz="1200" dirty="0"/>
              <a:t>Source: Impacts of the COVID-19 Pandemic on Trade in the Digital Economy (</a:t>
            </a:r>
            <a:r>
              <a:rPr lang="en-GB" sz="1200" dirty="0">
                <a:hlinkClick r:id="rId5"/>
              </a:rPr>
              <a:t>https://unctad.org/system/files/official-document/tn_unctad_ict4d19_en.pdf</a:t>
            </a:r>
            <a:r>
              <a:rPr lang="en-GB" sz="1200" dirty="0"/>
              <a:t>)</a:t>
            </a:r>
          </a:p>
          <a:p>
            <a:r>
              <a:rPr lang="en-GB" sz="1200" dirty="0"/>
              <a:t>Notes: current prices. Not adjusted for re-exports/re-imports due to data availability.</a:t>
            </a:r>
          </a:p>
        </p:txBody>
      </p:sp>
      <p:grpSp>
        <p:nvGrpSpPr>
          <p:cNvPr id="17" name="Group 16">
            <a:extLst>
              <a:ext uri="{FF2B5EF4-FFF2-40B4-BE49-F238E27FC236}">
                <a16:creationId xmlns:a16="http://schemas.microsoft.com/office/drawing/2014/main" id="{F3B3AEFF-464E-47BA-A4DD-22DEBE65A76A}"/>
              </a:ext>
            </a:extLst>
          </p:cNvPr>
          <p:cNvGrpSpPr/>
          <p:nvPr/>
        </p:nvGrpSpPr>
        <p:grpSpPr>
          <a:xfrm>
            <a:off x="7658620" y="365126"/>
            <a:ext cx="4345284" cy="2297378"/>
            <a:chOff x="7658620" y="300678"/>
            <a:chExt cx="4345284" cy="2297378"/>
          </a:xfrm>
        </p:grpSpPr>
        <p:sp>
          <p:nvSpPr>
            <p:cNvPr id="15" name="Rectangle: Rounded Corners 14">
              <a:extLst>
                <a:ext uri="{FF2B5EF4-FFF2-40B4-BE49-F238E27FC236}">
                  <a16:creationId xmlns:a16="http://schemas.microsoft.com/office/drawing/2014/main" id="{5D6C83FC-ABAA-43ED-AB8A-76825A10FA47}"/>
                </a:ext>
              </a:extLst>
            </p:cNvPr>
            <p:cNvSpPr/>
            <p:nvPr/>
          </p:nvSpPr>
          <p:spPr>
            <a:xfrm>
              <a:off x="7658620" y="1095113"/>
              <a:ext cx="4257253" cy="1502943"/>
            </a:xfrm>
            <a:prstGeom prst="roundRect">
              <a:avLst>
                <a:gd name="adj" fmla="val 26042"/>
              </a:avLst>
            </a:prstGeom>
            <a:ln/>
          </p:spPr>
          <p:style>
            <a:lnRef idx="2">
              <a:schemeClr val="accent1"/>
            </a:lnRef>
            <a:fillRef idx="1">
              <a:schemeClr val="lt1"/>
            </a:fillRef>
            <a:effectRef idx="0">
              <a:schemeClr val="accent1"/>
            </a:effectRef>
            <a:fontRef idx="minor">
              <a:schemeClr val="dk1"/>
            </a:fontRef>
          </p:style>
          <p:txBody>
            <a:bodyPr rtlCol="0" anchor="ctr"/>
            <a:lstStyle/>
            <a:p>
              <a:r>
                <a:rPr lang="en-GB" sz="1600" dirty="0"/>
                <a:t>ICT3: ICT goods imports as a percentage of total imports</a:t>
              </a:r>
            </a:p>
            <a:p>
              <a:r>
                <a:rPr lang="en-GB" sz="1600" dirty="0"/>
                <a:t>ICT 4: ICT goods exports as a percentage of total exports</a:t>
              </a:r>
            </a:p>
          </p:txBody>
        </p:sp>
        <p:sp>
          <p:nvSpPr>
            <p:cNvPr id="16" name="TextBox 15">
              <a:extLst>
                <a:ext uri="{FF2B5EF4-FFF2-40B4-BE49-F238E27FC236}">
                  <a16:creationId xmlns:a16="http://schemas.microsoft.com/office/drawing/2014/main" id="{3D89D221-A02A-4913-9A64-10CE7408ABF0}"/>
                </a:ext>
              </a:extLst>
            </p:cNvPr>
            <p:cNvSpPr txBox="1"/>
            <p:nvPr/>
          </p:nvSpPr>
          <p:spPr>
            <a:xfrm>
              <a:off x="9516979" y="734002"/>
              <a:ext cx="1945314" cy="400110"/>
            </a:xfrm>
            <a:prstGeom prst="rect">
              <a:avLst/>
            </a:prstGeom>
            <a:noFill/>
          </p:spPr>
          <p:txBody>
            <a:bodyPr wrap="square" rtlCol="0">
              <a:spAutoFit/>
            </a:bodyPr>
            <a:lstStyle/>
            <a:p>
              <a:r>
                <a:rPr lang="en-GB" sz="2000" b="1" dirty="0"/>
                <a:t>Core indicators</a:t>
              </a:r>
            </a:p>
          </p:txBody>
        </p:sp>
        <p:pic>
          <p:nvPicPr>
            <p:cNvPr id="14" name="Picture 13">
              <a:extLst>
                <a:ext uri="{FF2B5EF4-FFF2-40B4-BE49-F238E27FC236}">
                  <a16:creationId xmlns:a16="http://schemas.microsoft.com/office/drawing/2014/main" id="{1958BB80-367B-4183-9120-455816CC1824}"/>
                </a:ext>
              </a:extLst>
            </p:cNvPr>
            <p:cNvPicPr>
              <a:picLocks noChangeAspect="1"/>
            </p:cNvPicPr>
            <p:nvPr/>
          </p:nvPicPr>
          <p:blipFill>
            <a:blip r:embed="rId6"/>
            <a:stretch>
              <a:fillRect/>
            </a:stretch>
          </p:blipFill>
          <p:spPr>
            <a:xfrm>
              <a:off x="11257550" y="300678"/>
              <a:ext cx="746354" cy="1058808"/>
            </a:xfrm>
            <a:prstGeom prst="rect">
              <a:avLst/>
            </a:prstGeom>
            <a:effectLst>
              <a:outerShdw blurRad="50800" dist="38100" dir="2700000" algn="tl" rotWithShape="0">
                <a:prstClr val="black">
                  <a:alpha val="40000"/>
                </a:prstClr>
              </a:outerShdw>
              <a:reflection blurRad="177800" stA="50000" endA="300" endPos="11000" dist="50800" dir="5400000" sy="-100000" algn="bl" rotWithShape="0"/>
              <a:softEdge rad="12700"/>
            </a:effectLst>
          </p:spPr>
        </p:pic>
      </p:grpSp>
    </p:spTree>
    <p:extLst>
      <p:ext uri="{BB962C8B-B14F-4D97-AF65-F5344CB8AC3E}">
        <p14:creationId xmlns:p14="http://schemas.microsoft.com/office/powerpoint/2010/main" val="4196698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Measuring digital products: ICT services trade</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616180" y="1291955"/>
            <a:ext cx="7268124" cy="3018414"/>
          </a:xfrm>
        </p:spPr>
        <p:txBody>
          <a:bodyPr>
            <a:normAutofit/>
          </a:bodyPr>
          <a:lstStyle/>
          <a:p>
            <a:r>
              <a:rPr lang="en-US" dirty="0"/>
              <a:t>Classification developed by OECD (2007-2010)</a:t>
            </a:r>
          </a:p>
          <a:p>
            <a:pPr lvl="1"/>
            <a:r>
              <a:rPr lang="en-US" dirty="0"/>
              <a:t>Based on CPC, correspondence with EBOPS</a:t>
            </a:r>
          </a:p>
          <a:p>
            <a:r>
              <a:rPr lang="en-US" dirty="0"/>
              <a:t>Aggregated from trade data (EBOPS 2010):</a:t>
            </a:r>
          </a:p>
          <a:p>
            <a:pPr lvl="1"/>
            <a:endParaRPr lang="en-US" sz="1800" dirty="0"/>
          </a:p>
          <a:p>
            <a:pPr lvl="1"/>
            <a:endParaRPr lang="en-US" sz="2000" dirty="0"/>
          </a:p>
          <a:p>
            <a:pPr lvl="1"/>
            <a:endParaRPr lang="en-US" sz="2000" dirty="0"/>
          </a:p>
          <a:p>
            <a:pPr marL="457200" lvl="1" indent="0">
              <a:buNone/>
            </a:pPr>
            <a:endParaRPr lang="en-US" sz="2000" dirty="0"/>
          </a:p>
          <a:p>
            <a:pPr lvl="1"/>
            <a:endParaRPr lang="en-US" sz="2000" dirty="0"/>
          </a:p>
          <a:p>
            <a:pPr lvl="1"/>
            <a:endParaRPr lang="en-US" sz="2000" dirty="0"/>
          </a:p>
          <a:p>
            <a:pPr lvl="1"/>
            <a:endParaRPr lang="en-US" sz="2000" dirty="0"/>
          </a:p>
          <a:p>
            <a:pPr marL="457200" lvl="1" indent="0">
              <a:buNone/>
            </a:pPr>
            <a:endParaRPr lang="en-US" sz="1200" dirty="0"/>
          </a:p>
        </p:txBody>
      </p:sp>
      <p:grpSp>
        <p:nvGrpSpPr>
          <p:cNvPr id="17" name="Group 16">
            <a:extLst>
              <a:ext uri="{FF2B5EF4-FFF2-40B4-BE49-F238E27FC236}">
                <a16:creationId xmlns:a16="http://schemas.microsoft.com/office/drawing/2014/main" id="{F3B3AEFF-464E-47BA-A4DD-22DEBE65A76A}"/>
              </a:ext>
            </a:extLst>
          </p:cNvPr>
          <p:cNvGrpSpPr/>
          <p:nvPr/>
        </p:nvGrpSpPr>
        <p:grpSpPr>
          <a:xfrm>
            <a:off x="7254646" y="3123163"/>
            <a:ext cx="4219472" cy="2820150"/>
            <a:chOff x="7784432" y="300678"/>
            <a:chExt cx="4219472" cy="2820150"/>
          </a:xfrm>
        </p:grpSpPr>
        <p:sp>
          <p:nvSpPr>
            <p:cNvPr id="15" name="Rectangle: Rounded Corners 14">
              <a:extLst>
                <a:ext uri="{FF2B5EF4-FFF2-40B4-BE49-F238E27FC236}">
                  <a16:creationId xmlns:a16="http://schemas.microsoft.com/office/drawing/2014/main" id="{5D6C83FC-ABAA-43ED-AB8A-76825A10FA47}"/>
                </a:ext>
              </a:extLst>
            </p:cNvPr>
            <p:cNvSpPr/>
            <p:nvPr/>
          </p:nvSpPr>
          <p:spPr>
            <a:xfrm>
              <a:off x="7784432" y="1095113"/>
              <a:ext cx="4131441" cy="2025715"/>
            </a:xfrm>
            <a:prstGeom prst="roundRect">
              <a:avLst>
                <a:gd name="adj" fmla="val 26042"/>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en-GB" sz="1600" dirty="0"/>
            </a:p>
            <a:p>
              <a:endParaRPr lang="en-GB" sz="1600" dirty="0"/>
            </a:p>
            <a:p>
              <a:r>
                <a:rPr lang="en-GB" sz="1600" dirty="0"/>
                <a:t>ICT5: imports of </a:t>
              </a:r>
              <a:r>
                <a:rPr lang="en-GB" sz="1600" u="sng" dirty="0"/>
                <a:t>ICT services </a:t>
              </a:r>
              <a:r>
                <a:rPr lang="en-GB" sz="1600" dirty="0"/>
                <a:t>as a proportion of total imports of services</a:t>
              </a:r>
            </a:p>
            <a:p>
              <a:endParaRPr lang="en-GB" sz="1600" dirty="0"/>
            </a:p>
            <a:p>
              <a:r>
                <a:rPr lang="en-GB" sz="1600" dirty="0"/>
                <a:t>ICT6: exports of </a:t>
              </a:r>
              <a:r>
                <a:rPr lang="en-GB" sz="1600" u="sng" dirty="0"/>
                <a:t>ICT services </a:t>
              </a:r>
              <a:r>
                <a:rPr lang="en-GB" sz="1600" dirty="0"/>
                <a:t>as a proportion of total exports of services</a:t>
              </a:r>
            </a:p>
            <a:p>
              <a:endParaRPr lang="en-GB" sz="1600" dirty="0"/>
            </a:p>
            <a:p>
              <a:endParaRPr lang="en-GB" sz="1600" dirty="0"/>
            </a:p>
          </p:txBody>
        </p:sp>
        <p:sp>
          <p:nvSpPr>
            <p:cNvPr id="16" name="TextBox 15">
              <a:extLst>
                <a:ext uri="{FF2B5EF4-FFF2-40B4-BE49-F238E27FC236}">
                  <a16:creationId xmlns:a16="http://schemas.microsoft.com/office/drawing/2014/main" id="{3D89D221-A02A-4913-9A64-10CE7408ABF0}"/>
                </a:ext>
              </a:extLst>
            </p:cNvPr>
            <p:cNvSpPr txBox="1"/>
            <p:nvPr/>
          </p:nvSpPr>
          <p:spPr>
            <a:xfrm>
              <a:off x="9516979" y="734002"/>
              <a:ext cx="1945314" cy="400110"/>
            </a:xfrm>
            <a:prstGeom prst="rect">
              <a:avLst/>
            </a:prstGeom>
            <a:noFill/>
          </p:spPr>
          <p:txBody>
            <a:bodyPr wrap="square" rtlCol="0">
              <a:spAutoFit/>
            </a:bodyPr>
            <a:lstStyle/>
            <a:p>
              <a:r>
                <a:rPr lang="en-GB" sz="2000" b="1" dirty="0"/>
                <a:t>Core indicators</a:t>
              </a:r>
            </a:p>
          </p:txBody>
        </p:sp>
        <p:pic>
          <p:nvPicPr>
            <p:cNvPr id="14" name="Picture 13">
              <a:extLst>
                <a:ext uri="{FF2B5EF4-FFF2-40B4-BE49-F238E27FC236}">
                  <a16:creationId xmlns:a16="http://schemas.microsoft.com/office/drawing/2014/main" id="{1958BB80-367B-4183-9120-455816CC1824}"/>
                </a:ext>
              </a:extLst>
            </p:cNvPr>
            <p:cNvPicPr>
              <a:picLocks noChangeAspect="1"/>
            </p:cNvPicPr>
            <p:nvPr/>
          </p:nvPicPr>
          <p:blipFill>
            <a:blip r:embed="rId3"/>
            <a:stretch>
              <a:fillRect/>
            </a:stretch>
          </p:blipFill>
          <p:spPr>
            <a:xfrm>
              <a:off x="11257550" y="300678"/>
              <a:ext cx="746354" cy="1058808"/>
            </a:xfrm>
            <a:prstGeom prst="rect">
              <a:avLst/>
            </a:prstGeom>
            <a:effectLst>
              <a:outerShdw blurRad="50800" dist="38100" dir="2700000" algn="tl" rotWithShape="0">
                <a:prstClr val="black">
                  <a:alpha val="40000"/>
                </a:prstClr>
              </a:outerShdw>
              <a:reflection blurRad="177800" stA="50000" endA="300" endPos="11000" dist="50800" dir="5400000" sy="-100000" algn="bl" rotWithShape="0"/>
              <a:softEdge rad="12700"/>
            </a:effectLst>
          </p:spPr>
        </p:pic>
      </p:grpSp>
      <p:sp>
        <p:nvSpPr>
          <p:cNvPr id="4" name="TextBox 3">
            <a:extLst>
              <a:ext uri="{FF2B5EF4-FFF2-40B4-BE49-F238E27FC236}">
                <a16:creationId xmlns:a16="http://schemas.microsoft.com/office/drawing/2014/main" id="{FCEDFD6E-EFAF-45A6-A1BE-2DA6AA8C9604}"/>
              </a:ext>
            </a:extLst>
          </p:cNvPr>
          <p:cNvSpPr txBox="1"/>
          <p:nvPr/>
        </p:nvSpPr>
        <p:spPr>
          <a:xfrm>
            <a:off x="1535932" y="2867737"/>
            <a:ext cx="6160469" cy="1569660"/>
          </a:xfrm>
          <a:prstGeom prst="rect">
            <a:avLst/>
          </a:prstGeom>
          <a:noFill/>
        </p:spPr>
        <p:txBody>
          <a:bodyPr wrap="square" numCol="2" rtlCol="0">
            <a:spAutoFit/>
          </a:bodyPr>
          <a:lstStyle/>
          <a:p>
            <a:pPr marL="457200" indent="-457200">
              <a:buFont typeface="Arial" panose="020B0604020202020204" pitchFamily="34" charset="0"/>
              <a:buChar char="•"/>
            </a:pPr>
            <a:r>
              <a:rPr lang="en-US" sz="2000" dirty="0"/>
              <a:t>Telecommunications services</a:t>
            </a:r>
          </a:p>
          <a:p>
            <a:pPr marL="457200" indent="-457200">
              <a:buFont typeface="Arial" panose="020B0604020202020204" pitchFamily="34" charset="0"/>
              <a:buChar char="•"/>
            </a:pPr>
            <a:r>
              <a:rPr lang="en-US" sz="2000" dirty="0"/>
              <a:t>Computer services</a:t>
            </a:r>
          </a:p>
          <a:p>
            <a:pPr marL="914400" lvl="1" indent="-457200">
              <a:buFont typeface="Arial" panose="020B0604020202020204" pitchFamily="34" charset="0"/>
              <a:buChar char="•"/>
            </a:pPr>
            <a:r>
              <a:rPr lang="en-US" dirty="0"/>
              <a:t>Includes software</a:t>
            </a:r>
          </a:p>
          <a:p>
            <a:endParaRPr lang="en-US" dirty="0"/>
          </a:p>
          <a:p>
            <a:pPr marL="285750" indent="-285750">
              <a:buFont typeface="Arial" panose="020B0604020202020204" pitchFamily="34" charset="0"/>
              <a:buChar char="•"/>
            </a:pPr>
            <a:r>
              <a:rPr lang="en-US" sz="2000" dirty="0"/>
              <a:t>Licenses to reproduce or distribute computer software</a:t>
            </a:r>
          </a:p>
          <a:p>
            <a:endParaRPr lang="en-GB" dirty="0"/>
          </a:p>
        </p:txBody>
      </p:sp>
    </p:spTree>
    <p:extLst>
      <p:ext uri="{BB962C8B-B14F-4D97-AF65-F5344CB8AC3E}">
        <p14:creationId xmlns:p14="http://schemas.microsoft.com/office/powerpoint/2010/main" val="203381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normAutofit/>
          </a:bodyPr>
          <a:lstStyle/>
          <a:p>
            <a:r>
              <a:rPr lang="en-US" dirty="0"/>
              <a:t>Measuring digital products: ICT-enabled services</a:t>
            </a:r>
          </a:p>
        </p:txBody>
      </p:sp>
      <p:grpSp>
        <p:nvGrpSpPr>
          <p:cNvPr id="17" name="Group 16">
            <a:extLst>
              <a:ext uri="{FF2B5EF4-FFF2-40B4-BE49-F238E27FC236}">
                <a16:creationId xmlns:a16="http://schemas.microsoft.com/office/drawing/2014/main" id="{F3B3AEFF-464E-47BA-A4DD-22DEBE65A76A}"/>
              </a:ext>
            </a:extLst>
          </p:cNvPr>
          <p:cNvGrpSpPr/>
          <p:nvPr/>
        </p:nvGrpSpPr>
        <p:grpSpPr>
          <a:xfrm>
            <a:off x="7700211" y="740812"/>
            <a:ext cx="4032979" cy="2990232"/>
            <a:chOff x="7970925" y="300678"/>
            <a:chExt cx="4032979" cy="2990232"/>
          </a:xfrm>
        </p:grpSpPr>
        <p:sp>
          <p:nvSpPr>
            <p:cNvPr id="15" name="Rectangle: Rounded Corners 14">
              <a:extLst>
                <a:ext uri="{FF2B5EF4-FFF2-40B4-BE49-F238E27FC236}">
                  <a16:creationId xmlns:a16="http://schemas.microsoft.com/office/drawing/2014/main" id="{5D6C83FC-ABAA-43ED-AB8A-76825A10FA47}"/>
                </a:ext>
              </a:extLst>
            </p:cNvPr>
            <p:cNvSpPr/>
            <p:nvPr/>
          </p:nvSpPr>
          <p:spPr>
            <a:xfrm>
              <a:off x="7970925" y="1095114"/>
              <a:ext cx="3944948" cy="2195796"/>
            </a:xfrm>
            <a:prstGeom prst="roundRect">
              <a:avLst>
                <a:gd name="adj" fmla="val 26042"/>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en-GB" sz="1600" dirty="0"/>
            </a:p>
            <a:p>
              <a:r>
                <a:rPr lang="en-GB" sz="1600" dirty="0"/>
                <a:t>ICT7: imports of </a:t>
              </a:r>
              <a:r>
                <a:rPr lang="en-GB" sz="1600" u="sng" dirty="0"/>
                <a:t>ICT-enabled services </a:t>
              </a:r>
              <a:r>
                <a:rPr lang="en-GB" sz="1600" dirty="0"/>
                <a:t>as a proportion of total imports of services</a:t>
              </a:r>
            </a:p>
            <a:p>
              <a:endParaRPr lang="en-GB" sz="1600" dirty="0"/>
            </a:p>
            <a:p>
              <a:r>
                <a:rPr lang="en-GB" sz="1600" dirty="0"/>
                <a:t>ICT8: exports of </a:t>
              </a:r>
              <a:r>
                <a:rPr lang="en-GB" sz="1600" u="sng" dirty="0"/>
                <a:t>ICT-enabled services </a:t>
              </a:r>
              <a:r>
                <a:rPr lang="en-GB" sz="1600" dirty="0"/>
                <a:t>as a proportion of total exports of services</a:t>
              </a:r>
            </a:p>
            <a:p>
              <a:endParaRPr lang="en-GB" sz="1600" dirty="0"/>
            </a:p>
          </p:txBody>
        </p:sp>
        <p:sp>
          <p:nvSpPr>
            <p:cNvPr id="16" name="TextBox 15">
              <a:extLst>
                <a:ext uri="{FF2B5EF4-FFF2-40B4-BE49-F238E27FC236}">
                  <a16:creationId xmlns:a16="http://schemas.microsoft.com/office/drawing/2014/main" id="{3D89D221-A02A-4913-9A64-10CE7408ABF0}"/>
                </a:ext>
              </a:extLst>
            </p:cNvPr>
            <p:cNvSpPr txBox="1"/>
            <p:nvPr/>
          </p:nvSpPr>
          <p:spPr>
            <a:xfrm>
              <a:off x="9516979" y="734002"/>
              <a:ext cx="1945314" cy="400110"/>
            </a:xfrm>
            <a:prstGeom prst="rect">
              <a:avLst/>
            </a:prstGeom>
            <a:noFill/>
          </p:spPr>
          <p:txBody>
            <a:bodyPr wrap="square" rtlCol="0">
              <a:spAutoFit/>
            </a:bodyPr>
            <a:lstStyle/>
            <a:p>
              <a:r>
                <a:rPr lang="en-GB" sz="2000" b="1" dirty="0"/>
                <a:t>Core indicators</a:t>
              </a:r>
            </a:p>
          </p:txBody>
        </p:sp>
        <p:pic>
          <p:nvPicPr>
            <p:cNvPr id="14" name="Picture 13">
              <a:extLst>
                <a:ext uri="{FF2B5EF4-FFF2-40B4-BE49-F238E27FC236}">
                  <a16:creationId xmlns:a16="http://schemas.microsoft.com/office/drawing/2014/main" id="{1958BB80-367B-4183-9120-455816CC1824}"/>
                </a:ext>
              </a:extLst>
            </p:cNvPr>
            <p:cNvPicPr>
              <a:picLocks noChangeAspect="1"/>
            </p:cNvPicPr>
            <p:nvPr/>
          </p:nvPicPr>
          <p:blipFill>
            <a:blip r:embed="rId3"/>
            <a:stretch>
              <a:fillRect/>
            </a:stretch>
          </p:blipFill>
          <p:spPr>
            <a:xfrm>
              <a:off x="11257550" y="300678"/>
              <a:ext cx="746354" cy="1058808"/>
            </a:xfrm>
            <a:prstGeom prst="rect">
              <a:avLst/>
            </a:prstGeom>
            <a:effectLst>
              <a:outerShdw blurRad="50800" dist="38100" dir="2700000" algn="tl" rotWithShape="0">
                <a:prstClr val="black">
                  <a:alpha val="40000"/>
                </a:prstClr>
              </a:outerShdw>
              <a:reflection blurRad="177800" stA="50000" endA="300" endPos="11000" dist="50800" dir="5400000" sy="-100000" algn="bl" rotWithShape="0"/>
              <a:softEdge rad="12700"/>
            </a:effectLst>
          </p:spPr>
        </p:pic>
      </p:grpSp>
      <p:sp>
        <p:nvSpPr>
          <p:cNvPr id="13" name="Content Placeholder 2">
            <a:extLst>
              <a:ext uri="{FF2B5EF4-FFF2-40B4-BE49-F238E27FC236}">
                <a16:creationId xmlns:a16="http://schemas.microsoft.com/office/drawing/2014/main" id="{49D88D31-E852-48A1-AB4B-50BCFFCC3B61}"/>
              </a:ext>
            </a:extLst>
          </p:cNvPr>
          <p:cNvSpPr txBox="1">
            <a:spLocks/>
          </p:cNvSpPr>
          <p:nvPr/>
        </p:nvSpPr>
        <p:spPr>
          <a:xfrm>
            <a:off x="616179" y="1108630"/>
            <a:ext cx="7240441" cy="421048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474747"/>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t>ICT-enabled services: </a:t>
            </a:r>
          </a:p>
          <a:p>
            <a:pPr marL="0" indent="0" algn="ctr">
              <a:buNone/>
            </a:pPr>
            <a:r>
              <a:rPr lang="en-US" b="1" i="1" dirty="0"/>
              <a:t>“services delivered remotely over ICT networks”</a:t>
            </a:r>
            <a:r>
              <a:rPr lang="en-US" i="1" dirty="0"/>
              <a:t> </a:t>
            </a:r>
          </a:p>
          <a:p>
            <a:pPr marL="0" indent="0" algn="ctr">
              <a:buNone/>
            </a:pPr>
            <a:r>
              <a:rPr lang="en-US" sz="1900" i="1" dirty="0"/>
              <a:t>(UNCTAD, 2015)</a:t>
            </a:r>
            <a:endParaRPr lang="en-US" sz="2100" i="1" dirty="0"/>
          </a:p>
          <a:p>
            <a:pPr marL="0" indent="0">
              <a:buNone/>
            </a:pPr>
            <a:r>
              <a:rPr lang="en-US" sz="2100" dirty="0"/>
              <a:t>Similarly, </a:t>
            </a:r>
            <a:r>
              <a:rPr lang="en-US" sz="2100" i="1" dirty="0"/>
              <a:t>digitally delivered trade:</a:t>
            </a:r>
          </a:p>
          <a:p>
            <a:pPr marL="0" indent="0">
              <a:buNone/>
            </a:pPr>
            <a:r>
              <a:rPr lang="en-US" sz="2100" i="1" dirty="0"/>
              <a:t>“International transactions that are delivered remotely in an electronic format, </a:t>
            </a:r>
            <a:r>
              <a:rPr lang="en-US" sz="2100" i="1" u="sng" dirty="0"/>
              <a:t>using computer networks</a:t>
            </a:r>
            <a:r>
              <a:rPr lang="en-US" sz="2100" i="1" dirty="0"/>
              <a:t>” </a:t>
            </a:r>
            <a:r>
              <a:rPr lang="en-US" sz="1900" dirty="0"/>
              <a:t>(OECD-WTO-IMF, 2020)</a:t>
            </a:r>
          </a:p>
          <a:p>
            <a:pPr marL="0" indent="0">
              <a:buNone/>
            </a:pPr>
            <a:endParaRPr lang="en-US" sz="100" u="sng" dirty="0"/>
          </a:p>
          <a:p>
            <a:pPr marL="0" indent="0">
              <a:buNone/>
            </a:pPr>
            <a:r>
              <a:rPr lang="en-US" sz="2400" b="1" dirty="0"/>
              <a:t>Problem:</a:t>
            </a:r>
            <a:r>
              <a:rPr lang="en-US" sz="2400" dirty="0"/>
              <a:t> trade sources do not routinely distinguish delivery over ICT networks.</a:t>
            </a:r>
          </a:p>
          <a:p>
            <a:pPr marL="0" indent="0">
              <a:buNone/>
            </a:pPr>
            <a:r>
              <a:rPr lang="en-US" sz="2400" b="1" dirty="0"/>
              <a:t>Solution:</a:t>
            </a:r>
            <a:r>
              <a:rPr lang="en-US" sz="2400" dirty="0"/>
              <a:t> surveys (or other sources) that can make the distinction.</a:t>
            </a:r>
          </a:p>
          <a:p>
            <a:pPr marL="0" indent="0">
              <a:buNone/>
            </a:pPr>
            <a:r>
              <a:rPr lang="en-US" sz="2400" b="1" dirty="0"/>
              <a:t>Immediate work-around:</a:t>
            </a:r>
          </a:p>
          <a:p>
            <a:pPr marL="0" indent="0">
              <a:buNone/>
            </a:pPr>
            <a:r>
              <a:rPr lang="en-US" sz="2400" dirty="0">
                <a:sym typeface="Wingdings" panose="05000000000000000000" pitchFamily="2" charset="2"/>
              </a:rPr>
              <a:t>Identify </a:t>
            </a:r>
            <a:r>
              <a:rPr lang="en-US" sz="2400" i="1" dirty="0"/>
              <a:t>services </a:t>
            </a:r>
            <a:r>
              <a:rPr lang="en-US" sz="2400" i="1" u="sng" dirty="0"/>
              <a:t>that can be</a:t>
            </a:r>
            <a:r>
              <a:rPr lang="en-US" sz="2400" i="1" dirty="0"/>
              <a:t> (and are likely to be) delivered remotely over ICT networks. i.e. ,“</a:t>
            </a:r>
            <a:r>
              <a:rPr lang="en-US" sz="2400" b="1" i="1" u="sng" dirty="0"/>
              <a:t>Digitally deliverable services</a:t>
            </a:r>
            <a:r>
              <a:rPr lang="en-US" sz="2400" i="1" dirty="0"/>
              <a:t>”</a:t>
            </a:r>
            <a:r>
              <a:rPr lang="en-US" sz="2400" b="1" i="1" dirty="0"/>
              <a:t>.</a:t>
            </a:r>
            <a:endParaRPr lang="en-US" sz="2400" b="1" dirty="0"/>
          </a:p>
          <a:p>
            <a:pPr marL="0" indent="0" algn="ctr">
              <a:buNone/>
            </a:pPr>
            <a:endParaRPr lang="en-US" sz="2000" i="1" dirty="0"/>
          </a:p>
          <a:p>
            <a:pPr marL="457200" lvl="1" indent="0">
              <a:buFont typeface="Arial"/>
              <a:buNone/>
            </a:pPr>
            <a:endParaRPr lang="en-US" sz="1100" dirty="0"/>
          </a:p>
        </p:txBody>
      </p:sp>
      <p:pic>
        <p:nvPicPr>
          <p:cNvPr id="20" name="Picture 19">
            <a:extLst>
              <a:ext uri="{FF2B5EF4-FFF2-40B4-BE49-F238E27FC236}">
                <a16:creationId xmlns:a16="http://schemas.microsoft.com/office/drawing/2014/main" id="{2926C57C-5B3C-4FC7-A4B5-5C068140B6F9}"/>
              </a:ext>
            </a:extLst>
          </p:cNvPr>
          <p:cNvPicPr>
            <a:picLocks noChangeAspect="1"/>
          </p:cNvPicPr>
          <p:nvPr/>
        </p:nvPicPr>
        <p:blipFill>
          <a:blip r:embed="rId4"/>
          <a:stretch>
            <a:fillRect/>
          </a:stretch>
        </p:blipFill>
        <p:spPr>
          <a:xfrm>
            <a:off x="8110561" y="3949061"/>
            <a:ext cx="3124248" cy="2582877"/>
          </a:xfrm>
          <a:prstGeom prst="rect">
            <a:avLst/>
          </a:prstGeom>
        </p:spPr>
      </p:pic>
      <p:grpSp>
        <p:nvGrpSpPr>
          <p:cNvPr id="7" name="Group 6">
            <a:extLst>
              <a:ext uri="{FF2B5EF4-FFF2-40B4-BE49-F238E27FC236}">
                <a16:creationId xmlns:a16="http://schemas.microsoft.com/office/drawing/2014/main" id="{29C72680-E1DC-45AF-8976-33E7FEE09B58}"/>
              </a:ext>
            </a:extLst>
          </p:cNvPr>
          <p:cNvGrpSpPr/>
          <p:nvPr/>
        </p:nvGrpSpPr>
        <p:grpSpPr>
          <a:xfrm>
            <a:off x="662416" y="5319116"/>
            <a:ext cx="10324420" cy="1538884"/>
            <a:chOff x="662416" y="5319116"/>
            <a:chExt cx="10324420" cy="1538884"/>
          </a:xfrm>
        </p:grpSpPr>
        <p:sp>
          <p:nvSpPr>
            <p:cNvPr id="18" name="TextBox 17">
              <a:extLst>
                <a:ext uri="{FF2B5EF4-FFF2-40B4-BE49-F238E27FC236}">
                  <a16:creationId xmlns:a16="http://schemas.microsoft.com/office/drawing/2014/main" id="{4811E4EF-1342-45CC-B974-3893D19B5271}"/>
                </a:ext>
              </a:extLst>
            </p:cNvPr>
            <p:cNvSpPr txBox="1"/>
            <p:nvPr/>
          </p:nvSpPr>
          <p:spPr>
            <a:xfrm>
              <a:off x="662416" y="5319117"/>
              <a:ext cx="6838048" cy="1538883"/>
            </a:xfrm>
            <a:prstGeom prst="rect">
              <a:avLst/>
            </a:prstGeom>
            <a:noFill/>
          </p:spPr>
          <p:txBody>
            <a:bodyPr wrap="square" numCol="2" rtlCol="0">
              <a:spAutoFit/>
            </a:bodyPr>
            <a:lstStyle/>
            <a:p>
              <a:pPr marL="457200" indent="-457200">
                <a:buFont typeface="Arial" panose="020B0604020202020204" pitchFamily="34" charset="0"/>
                <a:buChar char="•"/>
              </a:pPr>
              <a:r>
                <a:rPr lang="en-US" sz="1600" dirty="0"/>
                <a:t>ICT services</a:t>
              </a:r>
            </a:p>
            <a:p>
              <a:pPr marL="457200" indent="-457200">
                <a:buFont typeface="Arial" panose="020B0604020202020204" pitchFamily="34" charset="0"/>
                <a:buChar char="•"/>
              </a:pPr>
              <a:r>
                <a:rPr lang="en-US" sz="1600" dirty="0"/>
                <a:t>Sales and marketing services (excl. trade and leasing)</a:t>
              </a:r>
            </a:p>
            <a:p>
              <a:pPr marL="457200" indent="-457200">
                <a:buFont typeface="Arial" panose="020B0604020202020204" pitchFamily="34" charset="0"/>
                <a:buChar char="•"/>
              </a:pPr>
              <a:r>
                <a:rPr lang="en-US" sz="1600" dirty="0"/>
                <a:t>Information services</a:t>
              </a:r>
            </a:p>
            <a:p>
              <a:pPr marL="457200" indent="-457200">
                <a:buFont typeface="Arial" panose="020B0604020202020204" pitchFamily="34" charset="0"/>
                <a:buChar char="•"/>
              </a:pPr>
              <a:r>
                <a:rPr lang="en-US" sz="1600" dirty="0"/>
                <a:t>Insurance and financial services</a:t>
              </a:r>
            </a:p>
            <a:p>
              <a:endParaRPr lang="en-GB" sz="1400" dirty="0"/>
            </a:p>
          </p:txBody>
        </p:sp>
        <p:sp>
          <p:nvSpPr>
            <p:cNvPr id="19" name="TextBox 18">
              <a:extLst>
                <a:ext uri="{FF2B5EF4-FFF2-40B4-BE49-F238E27FC236}">
                  <a16:creationId xmlns:a16="http://schemas.microsoft.com/office/drawing/2014/main" id="{A11B199E-1C54-4951-A32B-19A9C3FE4CEF}"/>
                </a:ext>
              </a:extLst>
            </p:cNvPr>
            <p:cNvSpPr txBox="1"/>
            <p:nvPr/>
          </p:nvSpPr>
          <p:spPr>
            <a:xfrm>
              <a:off x="4081440" y="5319116"/>
              <a:ext cx="6905396" cy="1538883"/>
            </a:xfrm>
            <a:prstGeom prst="rect">
              <a:avLst/>
            </a:prstGeom>
            <a:noFill/>
          </p:spPr>
          <p:txBody>
            <a:bodyPr wrap="square" numCol="2" rtlCol="0">
              <a:spAutoFit/>
            </a:bodyPr>
            <a:lstStyle/>
            <a:p>
              <a:pPr marL="457200" indent="-457200">
                <a:buFont typeface="Arial" panose="020B0604020202020204" pitchFamily="34" charset="0"/>
                <a:buChar char="•"/>
              </a:pPr>
              <a:r>
                <a:rPr lang="en-US" sz="1600" dirty="0"/>
                <a:t>Management, administration, and back-office services</a:t>
              </a:r>
            </a:p>
            <a:p>
              <a:pPr marL="457200" indent="-457200">
                <a:buFont typeface="Arial" panose="020B0604020202020204" pitchFamily="34" charset="0"/>
                <a:buChar char="•"/>
              </a:pPr>
              <a:r>
                <a:rPr lang="en-US" sz="1600" dirty="0"/>
                <a:t>Engineering, related technical services, and R&amp;D</a:t>
              </a:r>
            </a:p>
            <a:p>
              <a:pPr marL="457200" indent="-457200">
                <a:buFont typeface="Arial" panose="020B0604020202020204" pitchFamily="34" charset="0"/>
                <a:buChar char="•"/>
              </a:pPr>
              <a:r>
                <a:rPr lang="en-US" sz="1600" dirty="0"/>
                <a:t>Education and training services</a:t>
              </a:r>
            </a:p>
            <a:p>
              <a:endParaRPr lang="en-GB" sz="1400" dirty="0"/>
            </a:p>
          </p:txBody>
        </p:sp>
      </p:grpSp>
    </p:spTree>
    <p:extLst>
      <p:ext uri="{BB962C8B-B14F-4D97-AF65-F5344CB8AC3E}">
        <p14:creationId xmlns:p14="http://schemas.microsoft.com/office/powerpoint/2010/main" val="369452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Measuring digital products: services trade</a:t>
            </a:r>
          </a:p>
        </p:txBody>
      </p:sp>
      <p:sp>
        <p:nvSpPr>
          <p:cNvPr id="11" name="TextBox 10">
            <a:extLst>
              <a:ext uri="{FF2B5EF4-FFF2-40B4-BE49-F238E27FC236}">
                <a16:creationId xmlns:a16="http://schemas.microsoft.com/office/drawing/2014/main" id="{22A67A18-7477-441B-B639-E2E2B897F5BD}"/>
              </a:ext>
            </a:extLst>
          </p:cNvPr>
          <p:cNvSpPr txBox="1"/>
          <p:nvPr/>
        </p:nvSpPr>
        <p:spPr>
          <a:xfrm>
            <a:off x="2422815" y="1144798"/>
            <a:ext cx="7346370" cy="774507"/>
          </a:xfrm>
          <a:prstGeom prst="rect">
            <a:avLst/>
          </a:prstGeom>
          <a:noFill/>
        </p:spPr>
        <p:txBody>
          <a:bodyPr wrap="none" rtlCol="0">
            <a:spAutoFit/>
          </a:bodyPr>
          <a:lstStyle/>
          <a:p>
            <a:pPr algn="ctr">
              <a:spcAft>
                <a:spcPts val="800"/>
              </a:spcAft>
            </a:pPr>
            <a:r>
              <a:rPr lang="en-GB" sz="1800" b="1" dirty="0">
                <a:effectLst/>
                <a:latin typeface="Calibri Light" panose="020F0302020204030204" pitchFamily="34" charset="0"/>
                <a:ea typeface="Calibri" panose="020F0502020204030204" pitchFamily="34" charset="0"/>
                <a:cs typeface="Arial" panose="020B0604020202020204" pitchFamily="34" charset="0"/>
              </a:rPr>
              <a:t>Global ICT and digitally deliverable services exports, 2005-2020 and 2019-2020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ctr">
              <a:spcAft>
                <a:spcPts val="800"/>
              </a:spcAft>
            </a:pPr>
            <a:r>
              <a:rPr lang="en-GB" sz="1800" i="1" dirty="0">
                <a:effectLst/>
                <a:latin typeface="Calibri Light" panose="020F0302020204030204" pitchFamily="34" charset="0"/>
                <a:ea typeface="Calibri" panose="020F0502020204030204" pitchFamily="34" charset="0"/>
                <a:cs typeface="Arial" panose="020B0604020202020204" pitchFamily="34" charset="0"/>
              </a:rPr>
              <a:t>As a percentage of total services exports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B1E0AB9-1D5E-41B8-9CFA-BB0E4F0D48EA}"/>
              </a:ext>
            </a:extLst>
          </p:cNvPr>
          <p:cNvSpPr txBox="1"/>
          <p:nvPr/>
        </p:nvSpPr>
        <p:spPr>
          <a:xfrm>
            <a:off x="168444" y="6402798"/>
            <a:ext cx="9860392" cy="276999"/>
          </a:xfrm>
          <a:prstGeom prst="rect">
            <a:avLst/>
          </a:prstGeom>
          <a:noFill/>
        </p:spPr>
        <p:txBody>
          <a:bodyPr wrap="none" rtlCol="0">
            <a:spAutoFit/>
          </a:bodyPr>
          <a:lstStyle/>
          <a:p>
            <a:r>
              <a:rPr lang="en-GB" sz="1200" dirty="0"/>
              <a:t>Source: Impacts of the COVID-19 Pandemic on Trade in the Digital Economy (</a:t>
            </a:r>
            <a:r>
              <a:rPr lang="en-GB" sz="1200" dirty="0">
                <a:hlinkClick r:id="rId3"/>
              </a:rPr>
              <a:t>https://unctad.org/system/files/official-document/tn_unctad_ict4d19_en.pdf</a:t>
            </a:r>
            <a:r>
              <a:rPr lang="en-GB" sz="1200" dirty="0"/>
              <a:t>)</a:t>
            </a:r>
          </a:p>
        </p:txBody>
      </p:sp>
      <p:pic>
        <p:nvPicPr>
          <p:cNvPr id="13" name="Picture 12">
            <a:extLst>
              <a:ext uri="{FF2B5EF4-FFF2-40B4-BE49-F238E27FC236}">
                <a16:creationId xmlns:a16="http://schemas.microsoft.com/office/drawing/2014/main" id="{3ED04D59-F0D1-4315-A2EC-EBDEECB4B2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491" y="1890689"/>
            <a:ext cx="10295647" cy="4343666"/>
          </a:xfrm>
          <a:prstGeom prst="rect">
            <a:avLst/>
          </a:prstGeom>
          <a:noFill/>
          <a:ln>
            <a:noFill/>
          </a:ln>
        </p:spPr>
      </p:pic>
    </p:spTree>
    <p:extLst>
      <p:ext uri="{BB962C8B-B14F-4D97-AF65-F5344CB8AC3E}">
        <p14:creationId xmlns:p14="http://schemas.microsoft.com/office/powerpoint/2010/main" val="129518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Digitally deliverable vs Digitally delivered products</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616180" y="1219762"/>
            <a:ext cx="7194320" cy="5528008"/>
          </a:xfrm>
        </p:spPr>
        <p:txBody>
          <a:bodyPr>
            <a:normAutofit fontScale="92500" lnSpcReduction="20000"/>
          </a:bodyPr>
          <a:lstStyle/>
          <a:p>
            <a:r>
              <a:rPr lang="en-US" sz="2200" dirty="0"/>
              <a:t>Measuring the share of services </a:t>
            </a:r>
            <a:r>
              <a:rPr lang="en-US" sz="2200" i="1" dirty="0"/>
              <a:t>actually</a:t>
            </a:r>
            <a:r>
              <a:rPr lang="en-US" sz="2200" dirty="0"/>
              <a:t> digitally delivered entails collecting additional information</a:t>
            </a:r>
          </a:p>
          <a:p>
            <a:r>
              <a:rPr lang="en-US" sz="2200" dirty="0"/>
              <a:t>UNCTAD collaborated with partner countries (Costa Rica, India, Thailand) to develop a pilot</a:t>
            </a:r>
          </a:p>
          <a:p>
            <a:pPr lvl="1"/>
            <a:r>
              <a:rPr lang="en-US" sz="1900" dirty="0"/>
              <a:t>targeted at </a:t>
            </a:r>
            <a:r>
              <a:rPr lang="en-US" sz="1900" i="1" dirty="0"/>
              <a:t>resident service-exporting enterprise</a:t>
            </a:r>
            <a:r>
              <a:rPr lang="en-US" sz="1800" i="1" dirty="0"/>
              <a:t>s</a:t>
            </a:r>
            <a:r>
              <a:rPr lang="en-US" sz="1200" dirty="0"/>
              <a:t> </a:t>
            </a:r>
            <a:r>
              <a:rPr lang="en-US" sz="1300" dirty="0"/>
              <a:t>(excl. financial and insurance)</a:t>
            </a:r>
          </a:p>
          <a:p>
            <a:pPr lvl="1"/>
            <a:r>
              <a:rPr lang="en-US" sz="1900" dirty="0"/>
              <a:t>Sampling frames (in order of preference):</a:t>
            </a:r>
          </a:p>
          <a:p>
            <a:pPr marL="1257300" lvl="2" indent="-342900">
              <a:buFont typeface="+mj-lt"/>
              <a:buAutoNum type="arabicPeriod"/>
            </a:pPr>
            <a:r>
              <a:rPr lang="en-US" sz="1500" dirty="0"/>
              <a:t>Balance of Payments register (of importing/exporting businesses), or</a:t>
            </a:r>
          </a:p>
          <a:p>
            <a:pPr marL="1257300" lvl="2" indent="-342900">
              <a:buFont typeface="+mj-lt"/>
              <a:buAutoNum type="arabicPeriod"/>
            </a:pPr>
            <a:r>
              <a:rPr lang="en-US" sz="1500" dirty="0"/>
              <a:t>Settlement register</a:t>
            </a:r>
          </a:p>
          <a:p>
            <a:pPr marL="1257300" lvl="2" indent="-342900">
              <a:buFont typeface="+mj-lt"/>
              <a:buAutoNum type="arabicPeriod"/>
            </a:pPr>
            <a:r>
              <a:rPr lang="en-US" sz="1500" dirty="0"/>
              <a:t>Business register, otherwise</a:t>
            </a:r>
          </a:p>
          <a:p>
            <a:pPr marL="1257300" lvl="2" indent="-342900">
              <a:buFont typeface="+mj-lt"/>
              <a:buAutoNum type="arabicPeriod"/>
            </a:pPr>
            <a:r>
              <a:rPr lang="en-US" sz="1500" dirty="0"/>
              <a:t>Lists of members of business/trade associations (with their help)</a:t>
            </a:r>
          </a:p>
          <a:p>
            <a:pPr lvl="1"/>
            <a:r>
              <a:rPr lang="en-US" sz="1900" dirty="0"/>
              <a:t>Recommended methods</a:t>
            </a:r>
          </a:p>
          <a:p>
            <a:pPr lvl="2"/>
            <a:r>
              <a:rPr lang="en-US" sz="1500" dirty="0"/>
              <a:t>Stratified sample; census of biggest units recommended</a:t>
            </a:r>
          </a:p>
          <a:p>
            <a:pPr lvl="2"/>
            <a:r>
              <a:rPr lang="en-US" sz="1500" dirty="0"/>
              <a:t>Questionnaire available (see report); </a:t>
            </a:r>
          </a:p>
          <a:p>
            <a:pPr lvl="3"/>
            <a:r>
              <a:rPr lang="en-US" sz="1500" dirty="0"/>
              <a:t>electronic version recommended</a:t>
            </a:r>
          </a:p>
          <a:p>
            <a:pPr lvl="3"/>
            <a:r>
              <a:rPr lang="en-US" sz="1500" dirty="0"/>
              <a:t>cognitive testing recommended before full implementation</a:t>
            </a:r>
          </a:p>
          <a:p>
            <a:pPr lvl="2"/>
            <a:r>
              <a:rPr lang="en-US" sz="1500" dirty="0"/>
              <a:t>Follow-up for non-response </a:t>
            </a:r>
          </a:p>
          <a:p>
            <a:pPr>
              <a:buFont typeface="Wingdings" panose="05000000000000000000" pitchFamily="2" charset="2"/>
              <a:buChar char="à"/>
            </a:pPr>
            <a:r>
              <a:rPr lang="en-US" sz="2200" dirty="0">
                <a:sym typeface="Wingdings" panose="05000000000000000000" pitchFamily="2" charset="2"/>
              </a:rPr>
              <a:t>Suggest 80+% of digitally deliverable are digitally delivered</a:t>
            </a:r>
          </a:p>
          <a:p>
            <a:pPr>
              <a:buFont typeface="Wingdings" panose="05000000000000000000" pitchFamily="2" charset="2"/>
              <a:buChar char="à"/>
            </a:pPr>
            <a:r>
              <a:rPr lang="en-US" sz="2200" dirty="0">
                <a:sym typeface="Wingdings" panose="05000000000000000000" pitchFamily="2" charset="2"/>
              </a:rPr>
              <a:t>Experience and lessons learned from 3 countries presented in 	the report.</a:t>
            </a:r>
          </a:p>
          <a:p>
            <a:pPr>
              <a:buFont typeface="Wingdings" panose="05000000000000000000" pitchFamily="2" charset="2"/>
              <a:buChar char="à"/>
            </a:pPr>
            <a:r>
              <a:rPr lang="en-US" sz="2200" dirty="0">
                <a:sym typeface="Wingdings" panose="05000000000000000000" pitchFamily="2" charset="2"/>
              </a:rPr>
              <a:t>UNCTAD keen to support and collaborate with more countries to implement surveys </a:t>
            </a:r>
            <a:endParaRPr lang="en-US" sz="2200" dirty="0"/>
          </a:p>
          <a:p>
            <a:endParaRPr lang="en-US" sz="2200" dirty="0"/>
          </a:p>
          <a:p>
            <a:endParaRPr lang="en-US" sz="2000" dirty="0"/>
          </a:p>
          <a:p>
            <a:pPr marL="800100" lvl="1" indent="-342900">
              <a:buFont typeface="+mj-lt"/>
              <a:buAutoNum type="arabicPeriod"/>
            </a:pPr>
            <a:endParaRPr lang="en-US" sz="1600" dirty="0"/>
          </a:p>
          <a:p>
            <a:pPr marL="800100" lvl="1" indent="-342900">
              <a:buFont typeface="+mj-lt"/>
              <a:buAutoNum type="arabicPeriod"/>
            </a:pPr>
            <a:endParaRPr lang="en-US" sz="1600" dirty="0"/>
          </a:p>
          <a:p>
            <a:pPr lvl="1"/>
            <a:endParaRPr lang="en-US" sz="2000" dirty="0"/>
          </a:p>
          <a:p>
            <a:pPr lvl="1"/>
            <a:endParaRPr lang="en-US" sz="2000" dirty="0"/>
          </a:p>
          <a:p>
            <a:pPr lvl="1"/>
            <a:endParaRPr lang="en-US" sz="2000" dirty="0"/>
          </a:p>
          <a:p>
            <a:pPr marL="457200" lvl="1" indent="0">
              <a:buNone/>
            </a:pPr>
            <a:endParaRPr lang="en-US" sz="2000" dirty="0"/>
          </a:p>
          <a:p>
            <a:pPr lvl="1"/>
            <a:endParaRPr lang="en-US" sz="2000" dirty="0"/>
          </a:p>
          <a:p>
            <a:pPr lvl="1"/>
            <a:endParaRPr lang="en-US" sz="2000" dirty="0"/>
          </a:p>
          <a:p>
            <a:pPr lvl="1"/>
            <a:endParaRPr lang="en-US" sz="2000" dirty="0"/>
          </a:p>
          <a:p>
            <a:pPr marL="457200" lvl="1" indent="0">
              <a:buNone/>
            </a:pPr>
            <a:endParaRPr lang="en-US" sz="2000" dirty="0"/>
          </a:p>
        </p:txBody>
      </p:sp>
      <p:pic>
        <p:nvPicPr>
          <p:cNvPr id="8" name="Picture 7">
            <a:extLst>
              <a:ext uri="{FF2B5EF4-FFF2-40B4-BE49-F238E27FC236}">
                <a16:creationId xmlns:a16="http://schemas.microsoft.com/office/drawing/2014/main" id="{7B54B917-7494-463D-87A3-1837DAC8986A}"/>
              </a:ext>
            </a:extLst>
          </p:cNvPr>
          <p:cNvPicPr>
            <a:picLocks noChangeAspect="1"/>
          </p:cNvPicPr>
          <p:nvPr/>
        </p:nvPicPr>
        <p:blipFill>
          <a:blip r:embed="rId3"/>
          <a:stretch>
            <a:fillRect/>
          </a:stretch>
        </p:blipFill>
        <p:spPr>
          <a:xfrm>
            <a:off x="8323861" y="947454"/>
            <a:ext cx="3135324" cy="2445450"/>
          </a:xfrm>
          <a:prstGeom prst="rect">
            <a:avLst/>
          </a:prstGeom>
        </p:spPr>
      </p:pic>
      <p:sp>
        <p:nvSpPr>
          <p:cNvPr id="18" name="TextBox 17">
            <a:extLst>
              <a:ext uri="{FF2B5EF4-FFF2-40B4-BE49-F238E27FC236}">
                <a16:creationId xmlns:a16="http://schemas.microsoft.com/office/drawing/2014/main" id="{ECE97763-3142-4052-AE52-D0A94608570F}"/>
              </a:ext>
            </a:extLst>
          </p:cNvPr>
          <p:cNvSpPr txBox="1"/>
          <p:nvPr/>
        </p:nvSpPr>
        <p:spPr>
          <a:xfrm>
            <a:off x="7134730" y="6286105"/>
            <a:ext cx="5393279" cy="461665"/>
          </a:xfrm>
          <a:prstGeom prst="rect">
            <a:avLst/>
          </a:prstGeom>
          <a:noFill/>
        </p:spPr>
        <p:txBody>
          <a:bodyPr wrap="square" rtlCol="0">
            <a:spAutoFit/>
          </a:bodyPr>
          <a:lstStyle/>
          <a:p>
            <a:r>
              <a:rPr lang="en-GB" sz="1200" dirty="0"/>
              <a:t>Source: adapted from Implementing a survey on exports of ICT-enabled services (</a:t>
            </a:r>
            <a:r>
              <a:rPr lang="en-GB" sz="1200" dirty="0">
                <a:hlinkClick r:id="rId4"/>
              </a:rPr>
              <a:t>https://unctad.org/system/files/official-document/tn_unctad_ict4d11_en.pdf</a:t>
            </a:r>
            <a:r>
              <a:rPr lang="en-GB" sz="1200" dirty="0"/>
              <a:t>)</a:t>
            </a:r>
          </a:p>
        </p:txBody>
      </p:sp>
      <p:sp>
        <p:nvSpPr>
          <p:cNvPr id="11" name="TextBox 10">
            <a:extLst>
              <a:ext uri="{FF2B5EF4-FFF2-40B4-BE49-F238E27FC236}">
                <a16:creationId xmlns:a16="http://schemas.microsoft.com/office/drawing/2014/main" id="{D9543DC5-AD5F-4BE6-B5A5-01DC5CCD4349}"/>
              </a:ext>
            </a:extLst>
          </p:cNvPr>
          <p:cNvSpPr txBox="1"/>
          <p:nvPr/>
        </p:nvSpPr>
        <p:spPr>
          <a:xfrm>
            <a:off x="8725723" y="3429000"/>
            <a:ext cx="2331600" cy="523220"/>
          </a:xfrm>
          <a:prstGeom prst="rect">
            <a:avLst/>
          </a:prstGeom>
          <a:noFill/>
        </p:spPr>
        <p:txBody>
          <a:bodyPr wrap="none" rtlCol="0">
            <a:spAutoFit/>
          </a:bodyPr>
          <a:lstStyle/>
          <a:p>
            <a:pPr algn="ctr"/>
            <a:r>
              <a:rPr lang="en-GB" sz="1400" b="1" dirty="0"/>
              <a:t>Digitally deliverable services </a:t>
            </a:r>
          </a:p>
          <a:p>
            <a:pPr algn="ctr"/>
            <a:r>
              <a:rPr lang="en-GB" sz="1400" dirty="0"/>
              <a:t>% of services exports</a:t>
            </a:r>
          </a:p>
        </p:txBody>
      </p:sp>
      <p:pic>
        <p:nvPicPr>
          <p:cNvPr id="13" name="Picture 12">
            <a:extLst>
              <a:ext uri="{FF2B5EF4-FFF2-40B4-BE49-F238E27FC236}">
                <a16:creationId xmlns:a16="http://schemas.microsoft.com/office/drawing/2014/main" id="{F92EEC4E-648D-4AB9-8BD1-35CD21158C66}"/>
              </a:ext>
            </a:extLst>
          </p:cNvPr>
          <p:cNvPicPr>
            <a:picLocks noChangeAspect="1"/>
          </p:cNvPicPr>
          <p:nvPr/>
        </p:nvPicPr>
        <p:blipFill>
          <a:blip r:embed="rId5"/>
          <a:stretch>
            <a:fillRect/>
          </a:stretch>
        </p:blipFill>
        <p:spPr>
          <a:xfrm>
            <a:off x="8254981" y="3893831"/>
            <a:ext cx="3152775" cy="2447925"/>
          </a:xfrm>
          <a:prstGeom prst="rect">
            <a:avLst/>
          </a:prstGeom>
        </p:spPr>
      </p:pic>
    </p:spTree>
    <p:extLst>
      <p:ext uri="{BB962C8B-B14F-4D97-AF65-F5344CB8AC3E}">
        <p14:creationId xmlns:p14="http://schemas.microsoft.com/office/powerpoint/2010/main" val="230708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3229757" y="2655888"/>
            <a:ext cx="5732486" cy="773112"/>
          </a:xfrm>
        </p:spPr>
        <p:txBody>
          <a:bodyPr>
            <a:normAutofit fontScale="90000"/>
          </a:bodyPr>
          <a:lstStyle/>
          <a:p>
            <a:r>
              <a:rPr lang="en-US" dirty="0"/>
              <a:t>Measuring digital production</a:t>
            </a:r>
          </a:p>
        </p:txBody>
      </p:sp>
    </p:spTree>
    <p:extLst>
      <p:ext uri="{BB962C8B-B14F-4D97-AF65-F5344CB8AC3E}">
        <p14:creationId xmlns:p14="http://schemas.microsoft.com/office/powerpoint/2010/main" val="209470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1" y="365126"/>
            <a:ext cx="11531707" cy="773112"/>
          </a:xfrm>
        </p:spPr>
        <p:txBody>
          <a:bodyPr>
            <a:normAutofit fontScale="90000"/>
          </a:bodyPr>
          <a:lstStyle/>
          <a:p>
            <a:r>
              <a:rPr lang="en-US" dirty="0"/>
              <a:t>Measuring digital production: surveying ICT use in business</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616180" y="1138238"/>
            <a:ext cx="6893784" cy="5118183"/>
          </a:xfrm>
        </p:spPr>
        <p:txBody>
          <a:bodyPr>
            <a:normAutofit fontScale="32500" lnSpcReduction="20000"/>
          </a:bodyPr>
          <a:lstStyle/>
          <a:p>
            <a:r>
              <a:rPr lang="en-US" sz="6200" b="1" dirty="0"/>
              <a:t>ICT usage surveys </a:t>
            </a:r>
            <a:r>
              <a:rPr lang="en-US" sz="6200" dirty="0"/>
              <a:t>are widely used to investigate </a:t>
            </a:r>
            <a:r>
              <a:rPr lang="en-US" sz="6200" i="1" dirty="0"/>
              <a:t>what</a:t>
            </a:r>
            <a:r>
              <a:rPr lang="en-US" sz="6200" dirty="0"/>
              <a:t> digital technologies businesses are using and the </a:t>
            </a:r>
            <a:r>
              <a:rPr lang="en-US" sz="6200" i="1" dirty="0"/>
              <a:t>intensity</a:t>
            </a:r>
            <a:r>
              <a:rPr lang="en-US" sz="6200" dirty="0"/>
              <a:t> of use</a:t>
            </a:r>
          </a:p>
          <a:p>
            <a:pPr marL="457200" lvl="1" indent="0">
              <a:buNone/>
            </a:pPr>
            <a:r>
              <a:rPr lang="en-US" sz="5800" dirty="0">
                <a:sym typeface="Wingdings" panose="05000000000000000000" pitchFamily="2" charset="2"/>
              </a:rPr>
              <a:t> </a:t>
            </a:r>
            <a:r>
              <a:rPr lang="en-US" sz="5800" i="1" dirty="0"/>
              <a:t>Important tool for understanding how businesses are </a:t>
            </a:r>
            <a:r>
              <a:rPr lang="en-US" sz="5800" i="1" u="sng" dirty="0"/>
              <a:t>adapting to the digital age </a:t>
            </a:r>
            <a:r>
              <a:rPr lang="en-US" sz="5800" i="1" dirty="0"/>
              <a:t>and what </a:t>
            </a:r>
            <a:r>
              <a:rPr lang="en-US" sz="5800" i="1" u="sng" dirty="0"/>
              <a:t>policy support </a:t>
            </a:r>
            <a:r>
              <a:rPr lang="en-US" sz="5800" i="1" dirty="0"/>
              <a:t>may be needed</a:t>
            </a:r>
          </a:p>
          <a:p>
            <a:r>
              <a:rPr lang="en-US" sz="6200" dirty="0"/>
              <a:t>UNCTAD database (unctadstat.unctad.com) collates core indicators to facilitate international comparison</a:t>
            </a:r>
          </a:p>
          <a:p>
            <a:pPr lvl="1"/>
            <a:r>
              <a:rPr lang="en-US" sz="5500" dirty="0"/>
              <a:t>Over 80 economies (23 of 52 economies in the UN Asia region)</a:t>
            </a:r>
          </a:p>
          <a:p>
            <a:pPr lvl="1"/>
            <a:r>
              <a:rPr lang="en-US" sz="5500" dirty="0"/>
              <a:t>Enables international comparison</a:t>
            </a:r>
          </a:p>
          <a:p>
            <a:pPr marL="457200" lvl="1" indent="0">
              <a:buNone/>
            </a:pPr>
            <a:r>
              <a:rPr lang="en-US" sz="5500" dirty="0">
                <a:sym typeface="Wingdings" panose="05000000000000000000" pitchFamily="2" charset="2"/>
              </a:rPr>
              <a:t> help to inform policy priorities and opportunities to work with and learn from others</a:t>
            </a:r>
            <a:endParaRPr lang="en-US" sz="5500" dirty="0"/>
          </a:p>
          <a:p>
            <a:r>
              <a:rPr lang="en-US" sz="6200" dirty="0"/>
              <a:t>All countries encouraged to implement business ICT surveys including the core indicators/questions</a:t>
            </a:r>
          </a:p>
          <a:p>
            <a:r>
              <a:rPr lang="en-US" sz="6200" b="1" dirty="0"/>
              <a:t>UNCTAD Manual </a:t>
            </a:r>
            <a:r>
              <a:rPr lang="en-US" sz="6200" dirty="0"/>
              <a:t>is a </a:t>
            </a:r>
            <a:r>
              <a:rPr lang="en-US" sz="6200" u="sng" dirty="0"/>
              <a:t>practical guide </a:t>
            </a:r>
            <a:r>
              <a:rPr lang="en-US" sz="6200" dirty="0"/>
              <a:t>designed to support this and ensure international comparability </a:t>
            </a:r>
          </a:p>
          <a:p>
            <a:pPr marL="457200" lvl="1" indent="0">
              <a:buNone/>
            </a:pPr>
            <a:r>
              <a:rPr lang="en-US" sz="5800" dirty="0">
                <a:sym typeface="Wingdings" panose="05000000000000000000" pitchFamily="2" charset="2"/>
              </a:rPr>
              <a:t></a:t>
            </a:r>
            <a:r>
              <a:rPr lang="en-US" sz="5800" dirty="0"/>
              <a:t>provides detailed definitions, guidance on survey design and methods, model questions, etc.</a:t>
            </a:r>
          </a:p>
          <a:p>
            <a:r>
              <a:rPr lang="en-US" sz="6200" dirty="0"/>
              <a:t>UNCTAD facilitates </a:t>
            </a:r>
            <a:r>
              <a:rPr lang="en-US" sz="6200" u="sng" dirty="0"/>
              <a:t>practice sharing </a:t>
            </a:r>
            <a:r>
              <a:rPr lang="en-US" sz="6200" dirty="0"/>
              <a:t>and offers tailored </a:t>
            </a:r>
            <a:r>
              <a:rPr lang="en-US" sz="6200" u="sng" dirty="0"/>
              <a:t>technical assistance and capacity building </a:t>
            </a:r>
            <a:r>
              <a:rPr lang="en-US" sz="6200" dirty="0"/>
              <a:t>to support countries in implementing or improving business ICT surveys</a:t>
            </a:r>
            <a:endParaRPr lang="en-US" sz="1200" dirty="0"/>
          </a:p>
        </p:txBody>
      </p:sp>
      <p:grpSp>
        <p:nvGrpSpPr>
          <p:cNvPr id="17" name="Group 16">
            <a:extLst>
              <a:ext uri="{FF2B5EF4-FFF2-40B4-BE49-F238E27FC236}">
                <a16:creationId xmlns:a16="http://schemas.microsoft.com/office/drawing/2014/main" id="{F3B3AEFF-464E-47BA-A4DD-22DEBE65A76A}"/>
              </a:ext>
            </a:extLst>
          </p:cNvPr>
          <p:cNvGrpSpPr/>
          <p:nvPr/>
        </p:nvGrpSpPr>
        <p:grpSpPr>
          <a:xfrm>
            <a:off x="7509964" y="878305"/>
            <a:ext cx="4521614" cy="5871406"/>
            <a:chOff x="7394260" y="574215"/>
            <a:chExt cx="4521614" cy="5871406"/>
          </a:xfrm>
        </p:grpSpPr>
        <p:sp>
          <p:nvSpPr>
            <p:cNvPr id="15" name="Rectangle: Rounded Corners 14">
              <a:extLst>
                <a:ext uri="{FF2B5EF4-FFF2-40B4-BE49-F238E27FC236}">
                  <a16:creationId xmlns:a16="http://schemas.microsoft.com/office/drawing/2014/main" id="{5D6C83FC-ABAA-43ED-AB8A-76825A10FA47}"/>
                </a:ext>
              </a:extLst>
            </p:cNvPr>
            <p:cNvSpPr/>
            <p:nvPr/>
          </p:nvSpPr>
          <p:spPr>
            <a:xfrm>
              <a:off x="7394260" y="1095112"/>
              <a:ext cx="4521614" cy="5350509"/>
            </a:xfrm>
            <a:prstGeom prst="roundRect">
              <a:avLst>
                <a:gd name="adj" fmla="val 26042"/>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en-GB" sz="1600" dirty="0"/>
            </a:p>
            <a:p>
              <a:endParaRPr lang="en-GB" sz="1600" dirty="0"/>
            </a:p>
            <a:p>
              <a:r>
                <a:rPr lang="en-GB" sz="1600" dirty="0"/>
                <a:t>Proportion of businesses:</a:t>
              </a:r>
            </a:p>
            <a:p>
              <a:r>
                <a:rPr lang="en-GB" sz="1600" dirty="0"/>
                <a:t>B1: using computers</a:t>
              </a:r>
            </a:p>
            <a:p>
              <a:r>
                <a:rPr lang="en-GB" sz="1600" dirty="0"/>
                <a:t>B3: using Internet</a:t>
              </a:r>
            </a:p>
            <a:p>
              <a:r>
                <a:rPr lang="en-GB" sz="1600" dirty="0"/>
                <a:t>B5: with a web presence</a:t>
              </a:r>
            </a:p>
            <a:p>
              <a:r>
                <a:rPr lang="en-GB" sz="1600" dirty="0"/>
                <a:t>B6: with an Intranet</a:t>
              </a:r>
            </a:p>
            <a:p>
              <a:r>
                <a:rPr lang="en-GB" sz="1600" dirty="0"/>
                <a:t>B7: receiving orders over the Internet</a:t>
              </a:r>
            </a:p>
            <a:p>
              <a:r>
                <a:rPr lang="en-GB" sz="1600" dirty="0"/>
                <a:t>B8: placing orders over the Internet</a:t>
              </a:r>
            </a:p>
            <a:p>
              <a:r>
                <a:rPr lang="en-GB" sz="1600" dirty="0"/>
                <a:t>B10: with a LAN</a:t>
              </a:r>
            </a:p>
            <a:p>
              <a:r>
                <a:rPr lang="en-GB" sz="1600" dirty="0"/>
                <a:t>B11: with an extranet</a:t>
              </a:r>
            </a:p>
            <a:p>
              <a:endParaRPr lang="en-GB" sz="1600" dirty="0"/>
            </a:p>
            <a:p>
              <a:r>
                <a:rPr lang="en-GB" sz="1600" dirty="0"/>
                <a:t>Proportion of businesses using the Internet:</a:t>
              </a:r>
            </a:p>
            <a:p>
              <a:r>
                <a:rPr lang="en-GB" sz="1600" dirty="0"/>
                <a:t>B9: by type of access (narrowband, fixed/mobile broadband)</a:t>
              </a:r>
            </a:p>
            <a:p>
              <a:r>
                <a:rPr lang="en-GB" sz="1600" dirty="0"/>
                <a:t>B12: by type of (online) activity</a:t>
              </a:r>
            </a:p>
            <a:p>
              <a:endParaRPr lang="en-GB" sz="1600" dirty="0"/>
            </a:p>
            <a:p>
              <a:r>
                <a:rPr lang="en-GB" sz="1600" dirty="0"/>
                <a:t>Proportion of persons employed</a:t>
              </a:r>
            </a:p>
            <a:p>
              <a:r>
                <a:rPr lang="en-GB" sz="1600" dirty="0"/>
                <a:t>B2: routinely using computers</a:t>
              </a:r>
            </a:p>
            <a:p>
              <a:r>
                <a:rPr lang="en-GB" sz="1600" dirty="0"/>
                <a:t>B4: routinely using the Internet</a:t>
              </a:r>
            </a:p>
            <a:p>
              <a:endParaRPr lang="en-GB" sz="1600" dirty="0"/>
            </a:p>
            <a:p>
              <a:r>
                <a:rPr lang="en-GB" sz="1600" dirty="0"/>
                <a:t>+ </a:t>
              </a:r>
              <a:r>
                <a:rPr lang="en-GB" sz="1600" i="1" dirty="0"/>
                <a:t>proposed </a:t>
              </a:r>
              <a:r>
                <a:rPr lang="en-GB" sz="1600" dirty="0"/>
                <a:t>indicators on mobile use</a:t>
              </a:r>
            </a:p>
            <a:p>
              <a:endParaRPr lang="en-GB" sz="1600" dirty="0"/>
            </a:p>
            <a:p>
              <a:endParaRPr lang="en-GB" sz="1600" dirty="0"/>
            </a:p>
          </p:txBody>
        </p:sp>
        <p:sp>
          <p:nvSpPr>
            <p:cNvPr id="16" name="TextBox 15">
              <a:extLst>
                <a:ext uri="{FF2B5EF4-FFF2-40B4-BE49-F238E27FC236}">
                  <a16:creationId xmlns:a16="http://schemas.microsoft.com/office/drawing/2014/main" id="{3D89D221-A02A-4913-9A64-10CE7408ABF0}"/>
                </a:ext>
              </a:extLst>
            </p:cNvPr>
            <p:cNvSpPr txBox="1"/>
            <p:nvPr/>
          </p:nvSpPr>
          <p:spPr>
            <a:xfrm>
              <a:off x="9132513" y="734002"/>
              <a:ext cx="1945314" cy="400110"/>
            </a:xfrm>
            <a:prstGeom prst="rect">
              <a:avLst/>
            </a:prstGeom>
            <a:noFill/>
          </p:spPr>
          <p:txBody>
            <a:bodyPr wrap="square" rtlCol="0">
              <a:spAutoFit/>
            </a:bodyPr>
            <a:lstStyle/>
            <a:p>
              <a:r>
                <a:rPr lang="en-GB" sz="2000" b="1" dirty="0"/>
                <a:t>Core indicators</a:t>
              </a:r>
            </a:p>
          </p:txBody>
        </p:sp>
        <p:pic>
          <p:nvPicPr>
            <p:cNvPr id="14" name="Picture 13">
              <a:extLst>
                <a:ext uri="{FF2B5EF4-FFF2-40B4-BE49-F238E27FC236}">
                  <a16:creationId xmlns:a16="http://schemas.microsoft.com/office/drawing/2014/main" id="{1958BB80-367B-4183-9120-455816CC1824}"/>
                </a:ext>
              </a:extLst>
            </p:cNvPr>
            <p:cNvPicPr>
              <a:picLocks noChangeAspect="1"/>
            </p:cNvPicPr>
            <p:nvPr/>
          </p:nvPicPr>
          <p:blipFill>
            <a:blip r:embed="rId3"/>
            <a:stretch>
              <a:fillRect/>
            </a:stretch>
          </p:blipFill>
          <p:spPr>
            <a:xfrm>
              <a:off x="10938448" y="574215"/>
              <a:ext cx="966836" cy="1371592"/>
            </a:xfrm>
            <a:prstGeom prst="rect">
              <a:avLst/>
            </a:prstGeom>
            <a:effectLst>
              <a:outerShdw blurRad="50800" dist="38100" dir="2700000" algn="tl" rotWithShape="0">
                <a:prstClr val="black">
                  <a:alpha val="40000"/>
                </a:prstClr>
              </a:outerShdw>
              <a:reflection blurRad="177800" stA="50000" endA="300" endPos="11000" dist="50800" dir="5400000" sy="-100000" algn="bl" rotWithShape="0"/>
              <a:softEdge rad="12700"/>
            </a:effectLst>
          </p:spPr>
        </p:pic>
      </p:grpSp>
    </p:spTree>
    <p:extLst>
      <p:ext uri="{BB962C8B-B14F-4D97-AF65-F5344CB8AC3E}">
        <p14:creationId xmlns:p14="http://schemas.microsoft.com/office/powerpoint/2010/main" val="175401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Measuring digital production: selected results</a:t>
            </a:r>
          </a:p>
        </p:txBody>
      </p:sp>
      <p:sp>
        <p:nvSpPr>
          <p:cNvPr id="12" name="TextBox 11">
            <a:extLst>
              <a:ext uri="{FF2B5EF4-FFF2-40B4-BE49-F238E27FC236}">
                <a16:creationId xmlns:a16="http://schemas.microsoft.com/office/drawing/2014/main" id="{BB1E0AB9-1D5E-41B8-9CFA-BB0E4F0D48EA}"/>
              </a:ext>
            </a:extLst>
          </p:cNvPr>
          <p:cNvSpPr txBox="1"/>
          <p:nvPr/>
        </p:nvSpPr>
        <p:spPr>
          <a:xfrm>
            <a:off x="168444" y="5980900"/>
            <a:ext cx="9191940" cy="600164"/>
          </a:xfrm>
          <a:prstGeom prst="rect">
            <a:avLst/>
          </a:prstGeom>
          <a:noFill/>
        </p:spPr>
        <p:txBody>
          <a:bodyPr wrap="square" rtlCol="0">
            <a:spAutoFit/>
          </a:bodyPr>
          <a:lstStyle/>
          <a:p>
            <a:r>
              <a:rPr lang="en-GB" sz="1100" dirty="0"/>
              <a:t>Note: e-commerce purchases relate to 2018 for European Statistical System Countries and Japan. 10+ persons employed</a:t>
            </a:r>
          </a:p>
          <a:p>
            <a:r>
              <a:rPr lang="en-GB" sz="1100" dirty="0"/>
              <a:t>Source: UNCTAD based on Eurostat Digital Economy and Society Indicators (</a:t>
            </a:r>
            <a:r>
              <a:rPr lang="en-GB" sz="1100" dirty="0">
                <a:hlinkClick r:id="rId3"/>
              </a:rPr>
              <a:t>https://ec.europa.eu/eurostat/web/digital-economy-and-society/data/database</a:t>
            </a:r>
            <a:r>
              <a:rPr lang="en-GB" sz="1100" dirty="0"/>
              <a:t>),</a:t>
            </a:r>
          </a:p>
          <a:p>
            <a:r>
              <a:rPr lang="en-GB" sz="1100" dirty="0"/>
              <a:t>               OECD ICT Usage in Business (</a:t>
            </a:r>
            <a:r>
              <a:rPr lang="en-GB" sz="1100" dirty="0">
                <a:hlinkClick r:id="rId4"/>
              </a:rPr>
              <a:t>https://stats.oecd.org/Index.aspx?DataSetCode=ICT_BUS</a:t>
            </a:r>
            <a:r>
              <a:rPr lang="en-GB" sz="1100" dirty="0"/>
              <a:t>) </a:t>
            </a:r>
          </a:p>
        </p:txBody>
      </p:sp>
      <p:sp>
        <p:nvSpPr>
          <p:cNvPr id="5" name="TextBox 4">
            <a:extLst>
              <a:ext uri="{FF2B5EF4-FFF2-40B4-BE49-F238E27FC236}">
                <a16:creationId xmlns:a16="http://schemas.microsoft.com/office/drawing/2014/main" id="{7FFE7793-5315-4487-9F62-3F8169441FFC}"/>
              </a:ext>
            </a:extLst>
          </p:cNvPr>
          <p:cNvSpPr txBox="1"/>
          <p:nvPr/>
        </p:nvSpPr>
        <p:spPr>
          <a:xfrm>
            <a:off x="3874687" y="1274103"/>
            <a:ext cx="4442626" cy="369332"/>
          </a:xfrm>
          <a:prstGeom prst="rect">
            <a:avLst/>
          </a:prstGeom>
          <a:noFill/>
        </p:spPr>
        <p:txBody>
          <a:bodyPr wrap="none" rtlCol="0">
            <a:spAutoFit/>
          </a:bodyPr>
          <a:lstStyle/>
          <a:p>
            <a:r>
              <a:rPr lang="en-GB" b="1" dirty="0"/>
              <a:t>Businesses using the Internet, 2020 or latest </a:t>
            </a:r>
          </a:p>
        </p:txBody>
      </p:sp>
      <p:pic>
        <p:nvPicPr>
          <p:cNvPr id="6" name="Picture 5">
            <a:extLst>
              <a:ext uri="{FF2B5EF4-FFF2-40B4-BE49-F238E27FC236}">
                <a16:creationId xmlns:a16="http://schemas.microsoft.com/office/drawing/2014/main" id="{DC42896D-7834-4C32-8C3B-EC92410C2783}"/>
              </a:ext>
            </a:extLst>
          </p:cNvPr>
          <p:cNvPicPr>
            <a:picLocks noChangeAspect="1"/>
          </p:cNvPicPr>
          <p:nvPr/>
        </p:nvPicPr>
        <p:blipFill>
          <a:blip r:embed="rId5"/>
          <a:stretch>
            <a:fillRect/>
          </a:stretch>
        </p:blipFill>
        <p:spPr>
          <a:xfrm>
            <a:off x="448780" y="1923634"/>
            <a:ext cx="11294439" cy="3777066"/>
          </a:xfrm>
          <a:prstGeom prst="rect">
            <a:avLst/>
          </a:prstGeom>
        </p:spPr>
      </p:pic>
    </p:spTree>
    <p:extLst>
      <p:ext uri="{BB962C8B-B14F-4D97-AF65-F5344CB8AC3E}">
        <p14:creationId xmlns:p14="http://schemas.microsoft.com/office/powerpoint/2010/main" val="228776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3048641" y="2655888"/>
            <a:ext cx="6094717" cy="773112"/>
          </a:xfrm>
        </p:spPr>
        <p:txBody>
          <a:bodyPr>
            <a:normAutofit fontScale="90000"/>
          </a:bodyPr>
          <a:lstStyle/>
          <a:p>
            <a:r>
              <a:rPr lang="en-US" dirty="0"/>
              <a:t>Measuring digital transactions</a:t>
            </a:r>
          </a:p>
        </p:txBody>
      </p:sp>
    </p:spTree>
    <p:extLst>
      <p:ext uri="{BB962C8B-B14F-4D97-AF65-F5344CB8AC3E}">
        <p14:creationId xmlns:p14="http://schemas.microsoft.com/office/powerpoint/2010/main" val="206787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Measuring digital transactions: e-commerce</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616179" y="1178908"/>
            <a:ext cx="10500999" cy="5096813"/>
          </a:xfrm>
        </p:spPr>
        <p:txBody>
          <a:bodyPr>
            <a:normAutofit/>
          </a:bodyPr>
          <a:lstStyle/>
          <a:p>
            <a:r>
              <a:rPr lang="en-GB" sz="2400" dirty="0">
                <a:effectLst/>
                <a:latin typeface="Arial" panose="020B0604020202020204" pitchFamily="34" charset="0"/>
                <a:ea typeface="Arial" panose="020B0604020202020204" pitchFamily="34" charset="0"/>
              </a:rPr>
              <a:t>What is e-commerce?</a:t>
            </a:r>
            <a:r>
              <a:rPr lang="en-GB" sz="2000" dirty="0">
                <a:effectLst/>
                <a:latin typeface="Arial" panose="020B0604020202020204" pitchFamily="34" charset="0"/>
                <a:ea typeface="Arial" panose="020B0604020202020204" pitchFamily="34" charset="0"/>
              </a:rPr>
              <a:t> </a:t>
            </a:r>
            <a:r>
              <a:rPr lang="en-GB" sz="1600" dirty="0">
                <a:effectLst/>
                <a:latin typeface="Arial" panose="020B0604020202020204" pitchFamily="34" charset="0"/>
                <a:ea typeface="Arial" panose="020B0604020202020204" pitchFamily="34" charset="0"/>
              </a:rPr>
              <a:t>(OECD, 2011)</a:t>
            </a:r>
          </a:p>
          <a:p>
            <a:pPr marL="457200" lvl="1" indent="0" algn="just">
              <a:buNone/>
            </a:pPr>
            <a:r>
              <a:rPr lang="en-GB" sz="1600" i="1" dirty="0">
                <a:effectLst/>
                <a:latin typeface="Arial" panose="020B0604020202020204" pitchFamily="34" charset="0"/>
                <a:ea typeface="Arial" panose="020B0604020202020204" pitchFamily="34" charset="0"/>
              </a:rPr>
              <a:t>“</a:t>
            </a:r>
            <a:r>
              <a:rPr lang="en-GB" sz="1600" b="1" i="1" dirty="0">
                <a:effectLst/>
                <a:latin typeface="Arial" panose="020B0604020202020204" pitchFamily="34" charset="0"/>
                <a:ea typeface="Arial" panose="020B0604020202020204" pitchFamily="34" charset="0"/>
              </a:rPr>
              <a:t>An e-commerce transaction is the sale or purchase of goods or services, conducted over computer networks by methods specifically designed for the purpose of receiving or placing of orders. </a:t>
            </a:r>
          </a:p>
          <a:p>
            <a:pPr marL="457200" lvl="1" indent="0" algn="just">
              <a:buNone/>
            </a:pPr>
            <a:r>
              <a:rPr lang="en-GB" sz="1600" i="1" dirty="0">
                <a:effectLst/>
                <a:latin typeface="Arial" panose="020B0604020202020204" pitchFamily="34" charset="0"/>
                <a:ea typeface="Arial" panose="020B0604020202020204" pitchFamily="34" charset="0"/>
              </a:rPr>
              <a:t>The goods or services are ordered by those methods, but the </a:t>
            </a:r>
            <a:r>
              <a:rPr lang="en-GB" sz="1600" b="1" i="1" dirty="0">
                <a:effectLst/>
                <a:latin typeface="Arial" panose="020B0604020202020204" pitchFamily="34" charset="0"/>
                <a:ea typeface="Arial" panose="020B0604020202020204" pitchFamily="34" charset="0"/>
              </a:rPr>
              <a:t>payment and the ultimate delivery of the goods or services do not have to be conducted online</a:t>
            </a:r>
            <a:r>
              <a:rPr lang="en-GB" sz="1600" i="1" dirty="0">
                <a:effectLst/>
                <a:latin typeface="Arial" panose="020B0604020202020204" pitchFamily="34" charset="0"/>
                <a:ea typeface="Arial" panose="020B0604020202020204" pitchFamily="34" charset="0"/>
              </a:rPr>
              <a:t>. An e-commerce transaction can be between enterprises, households, individuals, governments, and other public or private organisations.”</a:t>
            </a:r>
          </a:p>
          <a:p>
            <a:pPr marL="457200" lvl="1" indent="0" algn="just">
              <a:buNone/>
            </a:pPr>
            <a:r>
              <a:rPr lang="en-GB" sz="1600" i="1" dirty="0">
                <a:latin typeface="Arial" panose="020B0604020202020204" pitchFamily="34" charset="0"/>
                <a:ea typeface="Arial" panose="020B0604020202020204" pitchFamily="34" charset="0"/>
              </a:rPr>
              <a:t>Include: orders made via web pages, extranet, or via electronic data interchange (EDI)</a:t>
            </a:r>
          </a:p>
          <a:p>
            <a:pPr marL="457200" lvl="1" indent="0" algn="just">
              <a:buNone/>
            </a:pPr>
            <a:r>
              <a:rPr lang="en-GB" sz="1600" i="1" dirty="0">
                <a:effectLst/>
                <a:latin typeface="Arial" panose="020B0604020202020204" pitchFamily="34" charset="0"/>
                <a:ea typeface="Arial" panose="020B0604020202020204" pitchFamily="34" charset="0"/>
              </a:rPr>
              <a:t>Exclude: orders </a:t>
            </a:r>
            <a:r>
              <a:rPr lang="en-GB" sz="1600" i="1" dirty="0">
                <a:latin typeface="Arial" panose="020B0604020202020204" pitchFamily="34" charset="0"/>
                <a:ea typeface="Arial" panose="020B0604020202020204" pitchFamily="34" charset="0"/>
              </a:rPr>
              <a:t>by telephone [calls], fax or [typed messages incl. email] </a:t>
            </a:r>
          </a:p>
          <a:p>
            <a:pPr marL="0" indent="0" algn="just">
              <a:buNone/>
            </a:pPr>
            <a:endParaRPr lang="en-GB" sz="1000" i="1" dirty="0">
              <a:latin typeface="Arial" panose="020B0604020202020204" pitchFamily="34" charset="0"/>
              <a:ea typeface="Arial" panose="020B0604020202020204" pitchFamily="34" charset="0"/>
            </a:endParaRPr>
          </a:p>
          <a:p>
            <a:pPr algn="just"/>
            <a:r>
              <a:rPr lang="en-GB" sz="2000" dirty="0">
                <a:latin typeface="Arial" panose="020B0604020202020204" pitchFamily="34" charset="0"/>
              </a:rPr>
              <a:t>The definition of Digitally ordered trade builds upon this (</a:t>
            </a:r>
            <a:r>
              <a:rPr lang="en-GB" sz="1600" dirty="0">
                <a:latin typeface="Arial" panose="020B0604020202020204" pitchFamily="34" charset="0"/>
              </a:rPr>
              <a:t>OECD-WTO-IMF, 2020):</a:t>
            </a:r>
          </a:p>
          <a:p>
            <a:pPr marL="457200" lvl="1" indent="0" algn="just">
              <a:buNone/>
            </a:pPr>
            <a:r>
              <a:rPr lang="en-GB" sz="1600" i="1" dirty="0">
                <a:effectLst/>
                <a:latin typeface="Arial" panose="020B0604020202020204" pitchFamily="34" charset="0"/>
                <a:ea typeface="Arial" panose="020B0604020202020204" pitchFamily="34" charset="0"/>
              </a:rPr>
              <a:t>“</a:t>
            </a:r>
            <a:r>
              <a:rPr lang="en-GB" sz="1600" b="1" i="1" dirty="0">
                <a:effectLst/>
                <a:latin typeface="Arial" panose="020B0604020202020204" pitchFamily="34" charset="0"/>
                <a:ea typeface="Arial" panose="020B0604020202020204" pitchFamily="34" charset="0"/>
              </a:rPr>
              <a:t>The international sale or purchase of a good or service</a:t>
            </a:r>
            <a:r>
              <a:rPr lang="en-GB" sz="1600" b="1" i="1" dirty="0">
                <a:latin typeface="Arial" panose="020B0604020202020204" pitchFamily="34" charset="0"/>
                <a:ea typeface="Arial" panose="020B0604020202020204" pitchFamily="34" charset="0"/>
              </a:rPr>
              <a:t>, conducted over computer networks by methods specifically designed for the purpose of receiving or placing orders</a:t>
            </a:r>
            <a:r>
              <a:rPr lang="en-GB" sz="1600" i="1" dirty="0">
                <a:latin typeface="Arial" panose="020B0604020202020204" pitchFamily="34" charset="0"/>
                <a:ea typeface="Arial" panose="020B0604020202020204" pitchFamily="34" charset="0"/>
              </a:rPr>
              <a:t>”</a:t>
            </a:r>
            <a:endParaRPr lang="en-GB" sz="1600" i="1" dirty="0">
              <a:effectLst/>
              <a:latin typeface="Arial" panose="020B0604020202020204" pitchFamily="34" charset="0"/>
              <a:ea typeface="Arial" panose="020B0604020202020204" pitchFamily="34" charset="0"/>
            </a:endParaRPr>
          </a:p>
          <a:p>
            <a:pPr marL="0" indent="0" algn="just">
              <a:buNone/>
            </a:pPr>
            <a:r>
              <a:rPr lang="en-GB" sz="1800" dirty="0">
                <a:effectLst/>
                <a:latin typeface="Arial" panose="020B0604020202020204" pitchFamily="34" charset="0"/>
                <a:ea typeface="Arial" panose="020B0604020202020204" pitchFamily="34" charset="0"/>
              </a:rPr>
              <a:t>    Key difference is a focus on cross-border transactions.</a:t>
            </a:r>
          </a:p>
          <a:p>
            <a:pPr algn="just"/>
            <a:endParaRPr lang="en-GB" sz="1000" dirty="0">
              <a:latin typeface="Arial" panose="020B0604020202020204" pitchFamily="34" charset="0"/>
            </a:endParaRPr>
          </a:p>
          <a:p>
            <a:pPr algn="just"/>
            <a:r>
              <a:rPr lang="en-GB" sz="2000" dirty="0">
                <a:latin typeface="Arial" panose="020B0604020202020204" pitchFamily="34" charset="0"/>
              </a:rPr>
              <a:t>A key distinction within e-commerce is between:</a:t>
            </a:r>
          </a:p>
          <a:p>
            <a:pPr lvl="1" algn="just"/>
            <a:r>
              <a:rPr lang="en-GB" sz="1600" dirty="0">
                <a:latin typeface="Arial" panose="020B0604020202020204" pitchFamily="34" charset="0"/>
              </a:rPr>
              <a:t>Business-to-business (B2B) transactions (around 80% of the total on average)</a:t>
            </a:r>
          </a:p>
          <a:p>
            <a:pPr lvl="1" algn="just"/>
            <a:r>
              <a:rPr lang="en-GB" sz="1600" dirty="0">
                <a:latin typeface="Arial" panose="020B0604020202020204" pitchFamily="34" charset="0"/>
              </a:rPr>
              <a:t>Business-to-consumer (B2C) transactions (around 20% on average)</a:t>
            </a:r>
          </a:p>
          <a:p>
            <a:pPr marL="0" indent="0" algn="just">
              <a:buNone/>
            </a:pPr>
            <a:endParaRPr lang="en-GB" sz="1800" dirty="0">
              <a:effectLst/>
              <a:latin typeface="Arial" panose="020B0604020202020204" pitchFamily="34" charset="0"/>
              <a:ea typeface="Arial" panose="020B0604020202020204" pitchFamily="34" charset="0"/>
            </a:endParaRPr>
          </a:p>
          <a:p>
            <a:pPr marL="0" indent="0" algn="just">
              <a:buNone/>
            </a:pPr>
            <a:endParaRPr lang="en-GB" sz="1800" dirty="0">
              <a:latin typeface="Arial" panose="020B0604020202020204" pitchFamily="34" charset="0"/>
              <a:ea typeface="Arial" panose="020B0604020202020204" pitchFamily="34" charset="0"/>
            </a:endParaRPr>
          </a:p>
          <a:p>
            <a:pPr marL="457200" lvl="1" indent="0">
              <a:buNone/>
            </a:pPr>
            <a:endParaRPr lang="en-US" sz="1200" dirty="0"/>
          </a:p>
        </p:txBody>
      </p:sp>
    </p:spTree>
    <p:extLst>
      <p:ext uri="{BB962C8B-B14F-4D97-AF65-F5344CB8AC3E}">
        <p14:creationId xmlns:p14="http://schemas.microsoft.com/office/powerpoint/2010/main" val="155859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Outline</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712431" y="1012142"/>
            <a:ext cx="6882785" cy="5249899"/>
          </a:xfrm>
        </p:spPr>
        <p:txBody>
          <a:bodyPr>
            <a:normAutofit/>
          </a:bodyPr>
          <a:lstStyle/>
          <a:p>
            <a:r>
              <a:rPr lang="en-US" dirty="0"/>
              <a:t>What is the digital economy?</a:t>
            </a:r>
          </a:p>
          <a:p>
            <a:r>
              <a:rPr lang="en-US" dirty="0"/>
              <a:t>The UNCTAD Manual</a:t>
            </a:r>
          </a:p>
          <a:p>
            <a:r>
              <a:rPr lang="en-US" dirty="0"/>
              <a:t>Measuring digital products</a:t>
            </a:r>
          </a:p>
          <a:p>
            <a:r>
              <a:rPr lang="en-US" dirty="0"/>
              <a:t>Measuring digital production</a:t>
            </a:r>
          </a:p>
          <a:p>
            <a:r>
              <a:rPr lang="en-US" dirty="0"/>
              <a:t>Measuring digital transactions</a:t>
            </a:r>
          </a:p>
          <a:p>
            <a:r>
              <a:rPr lang="en-US" dirty="0"/>
              <a:t>Take-aways</a:t>
            </a:r>
          </a:p>
          <a:p>
            <a:pPr marL="457200" lvl="1" indent="0">
              <a:buNone/>
            </a:pPr>
            <a:endParaRPr lang="en-US" dirty="0"/>
          </a:p>
        </p:txBody>
      </p:sp>
    </p:spTree>
    <p:extLst>
      <p:ext uri="{BB962C8B-B14F-4D97-AF65-F5344CB8AC3E}">
        <p14:creationId xmlns:p14="http://schemas.microsoft.com/office/powerpoint/2010/main" val="2997050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Measuring e-commerce</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616179" y="1291955"/>
            <a:ext cx="10789758" cy="4447108"/>
          </a:xfrm>
        </p:spPr>
        <p:txBody>
          <a:bodyPr>
            <a:normAutofit/>
          </a:bodyPr>
          <a:lstStyle/>
          <a:p>
            <a:r>
              <a:rPr lang="en-US" sz="2200" dirty="0"/>
              <a:t>Business ICT usage surveys measure firms </a:t>
            </a:r>
            <a:r>
              <a:rPr lang="en-US" sz="2200" i="1" dirty="0"/>
              <a:t>engaging in</a:t>
            </a:r>
            <a:r>
              <a:rPr lang="en-US" sz="2200" dirty="0"/>
              <a:t> e-commerce</a:t>
            </a:r>
          </a:p>
          <a:p>
            <a:r>
              <a:rPr lang="en-US" sz="2200" i="1" dirty="0"/>
              <a:t>However, </a:t>
            </a:r>
            <a:r>
              <a:rPr lang="en-US" sz="2200" dirty="0"/>
              <a:t>this does not tell us about the </a:t>
            </a:r>
            <a:r>
              <a:rPr lang="en-US" sz="2200" i="1" dirty="0"/>
              <a:t>economic value </a:t>
            </a:r>
            <a:r>
              <a:rPr lang="en-US" sz="2200" dirty="0"/>
              <a:t>of e-commerce</a:t>
            </a:r>
          </a:p>
          <a:p>
            <a:pPr marL="0" indent="0">
              <a:buNone/>
            </a:pPr>
            <a:r>
              <a:rPr lang="en-US" sz="2200" dirty="0">
                <a:sym typeface="Wingdings" panose="05000000000000000000" pitchFamily="2" charset="2"/>
              </a:rPr>
              <a:t> </a:t>
            </a:r>
            <a:r>
              <a:rPr lang="en-US" sz="2200" dirty="0"/>
              <a:t>Some ICT use surveys ask respondents what </a:t>
            </a:r>
            <a:r>
              <a:rPr lang="en-US" sz="2200" b="1" dirty="0"/>
              <a:t>% of their sales revenue is from e-commerce:</a:t>
            </a:r>
          </a:p>
          <a:p>
            <a:pPr lvl="1"/>
            <a:endParaRPr lang="en-US" sz="2000" dirty="0"/>
          </a:p>
          <a:p>
            <a:pPr lvl="1"/>
            <a:endParaRPr lang="en-US" sz="2000" dirty="0"/>
          </a:p>
          <a:p>
            <a:pPr marL="457200" lvl="1" indent="0">
              <a:buNone/>
            </a:pPr>
            <a:endParaRPr lang="en-US" sz="2000" dirty="0"/>
          </a:p>
          <a:p>
            <a:pPr lvl="1"/>
            <a:endParaRPr lang="en-US" sz="2000" dirty="0"/>
          </a:p>
          <a:p>
            <a:pPr lvl="1"/>
            <a:endParaRPr lang="en-US" sz="2000" dirty="0"/>
          </a:p>
          <a:p>
            <a:pPr lvl="1"/>
            <a:endParaRPr lang="en-US" sz="2000" dirty="0"/>
          </a:p>
          <a:p>
            <a:pPr marL="457200" lvl="1" indent="0">
              <a:buNone/>
            </a:pPr>
            <a:endParaRPr lang="en-US" sz="1200" dirty="0"/>
          </a:p>
        </p:txBody>
      </p:sp>
      <p:pic>
        <p:nvPicPr>
          <p:cNvPr id="6" name="Picture 5">
            <a:extLst>
              <a:ext uri="{FF2B5EF4-FFF2-40B4-BE49-F238E27FC236}">
                <a16:creationId xmlns:a16="http://schemas.microsoft.com/office/drawing/2014/main" id="{F0EEB02E-BCED-4A49-8B72-ACE4A84FF061}"/>
              </a:ext>
            </a:extLst>
          </p:cNvPr>
          <p:cNvPicPr>
            <a:picLocks noChangeAspect="1"/>
          </p:cNvPicPr>
          <p:nvPr/>
        </p:nvPicPr>
        <p:blipFill>
          <a:blip r:embed="rId3"/>
          <a:stretch>
            <a:fillRect/>
          </a:stretch>
        </p:blipFill>
        <p:spPr>
          <a:xfrm>
            <a:off x="1432758" y="2563735"/>
            <a:ext cx="9272550" cy="4013358"/>
          </a:xfrm>
          <a:prstGeom prst="rect">
            <a:avLst/>
          </a:prstGeom>
        </p:spPr>
      </p:pic>
      <p:sp>
        <p:nvSpPr>
          <p:cNvPr id="12" name="TextBox 11">
            <a:extLst>
              <a:ext uri="{FF2B5EF4-FFF2-40B4-BE49-F238E27FC236}">
                <a16:creationId xmlns:a16="http://schemas.microsoft.com/office/drawing/2014/main" id="{BCD71A5E-7CFD-44BB-84E2-406FC30AF2B2}"/>
              </a:ext>
            </a:extLst>
          </p:cNvPr>
          <p:cNvSpPr txBox="1"/>
          <p:nvPr/>
        </p:nvSpPr>
        <p:spPr>
          <a:xfrm>
            <a:off x="168444" y="6462958"/>
            <a:ext cx="11801179" cy="276999"/>
          </a:xfrm>
          <a:prstGeom prst="rect">
            <a:avLst/>
          </a:prstGeom>
          <a:noFill/>
        </p:spPr>
        <p:txBody>
          <a:bodyPr wrap="none" rtlCol="0">
            <a:spAutoFit/>
          </a:bodyPr>
          <a:lstStyle/>
          <a:p>
            <a:r>
              <a:rPr lang="en-GB" sz="1200" dirty="0"/>
              <a:t>Source: UNCTAD based on Eurostat “Value of e-commerce sales” database (</a:t>
            </a:r>
            <a:r>
              <a:rPr lang="en-GB" sz="1200" dirty="0">
                <a:hlinkClick r:id="rId4"/>
              </a:rPr>
              <a:t>https://ec.europa.eu/eurostat/databrowser/view/ISOC_EC_EVALN2__custom_1556983/default/table?lang=en</a:t>
            </a:r>
            <a:r>
              <a:rPr lang="en-GB" sz="1200" dirty="0"/>
              <a:t>) </a:t>
            </a:r>
          </a:p>
        </p:txBody>
      </p:sp>
    </p:spTree>
    <p:extLst>
      <p:ext uri="{BB962C8B-B14F-4D97-AF65-F5344CB8AC3E}">
        <p14:creationId xmlns:p14="http://schemas.microsoft.com/office/powerpoint/2010/main" val="356342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Measuring e-commerce value</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616179" y="1291955"/>
            <a:ext cx="10753663" cy="1956571"/>
          </a:xfrm>
        </p:spPr>
        <p:txBody>
          <a:bodyPr>
            <a:normAutofit fontScale="77500" lnSpcReduction="20000"/>
          </a:bodyPr>
          <a:lstStyle/>
          <a:p>
            <a:r>
              <a:rPr lang="en-US" sz="2200" dirty="0">
                <a:solidFill>
                  <a:schemeClr val="bg1">
                    <a:lumMod val="75000"/>
                  </a:schemeClr>
                </a:solidFill>
              </a:rPr>
              <a:t>Business ICT usage surveys measure firms </a:t>
            </a:r>
            <a:r>
              <a:rPr lang="en-US" sz="2200" i="1" dirty="0">
                <a:solidFill>
                  <a:schemeClr val="bg1">
                    <a:lumMod val="75000"/>
                  </a:schemeClr>
                </a:solidFill>
              </a:rPr>
              <a:t>engaging in</a:t>
            </a:r>
            <a:r>
              <a:rPr lang="en-US" sz="2200" dirty="0">
                <a:solidFill>
                  <a:schemeClr val="bg1">
                    <a:lumMod val="75000"/>
                  </a:schemeClr>
                </a:solidFill>
              </a:rPr>
              <a:t> e-commerce</a:t>
            </a:r>
          </a:p>
          <a:p>
            <a:r>
              <a:rPr lang="en-US" sz="2200" i="1" dirty="0">
                <a:solidFill>
                  <a:schemeClr val="bg1">
                    <a:lumMod val="75000"/>
                  </a:schemeClr>
                </a:solidFill>
              </a:rPr>
              <a:t>However, </a:t>
            </a:r>
            <a:r>
              <a:rPr lang="en-US" sz="2200" dirty="0">
                <a:solidFill>
                  <a:schemeClr val="bg1">
                    <a:lumMod val="75000"/>
                  </a:schemeClr>
                </a:solidFill>
              </a:rPr>
              <a:t>this does not tell us about the </a:t>
            </a:r>
            <a:r>
              <a:rPr lang="en-US" sz="2200" i="1" dirty="0">
                <a:solidFill>
                  <a:schemeClr val="bg1">
                    <a:lumMod val="75000"/>
                  </a:schemeClr>
                </a:solidFill>
              </a:rPr>
              <a:t>economic value </a:t>
            </a:r>
            <a:r>
              <a:rPr lang="en-US" sz="2200" dirty="0">
                <a:solidFill>
                  <a:schemeClr val="bg1">
                    <a:lumMod val="75000"/>
                  </a:schemeClr>
                </a:solidFill>
              </a:rPr>
              <a:t>of e-commerce</a:t>
            </a:r>
          </a:p>
          <a:p>
            <a:pPr>
              <a:buFont typeface="Wingdings" panose="05000000000000000000" pitchFamily="2" charset="2"/>
              <a:buChar char="à"/>
            </a:pPr>
            <a:r>
              <a:rPr lang="en-US" sz="2200" dirty="0"/>
              <a:t>Some ICT use surveys ask respondents what </a:t>
            </a:r>
            <a:r>
              <a:rPr lang="en-US" sz="2200" b="1" dirty="0"/>
              <a:t>% of their sales revenue is from e-commerce</a:t>
            </a:r>
          </a:p>
          <a:p>
            <a:pPr>
              <a:buFont typeface="Wingdings" panose="05000000000000000000" pitchFamily="2" charset="2"/>
              <a:buChar char="à"/>
            </a:pPr>
            <a:r>
              <a:rPr lang="en-US" sz="2200" dirty="0"/>
              <a:t>Some also ask about the </a:t>
            </a:r>
            <a:r>
              <a:rPr lang="en-US" sz="2200" i="1" dirty="0"/>
              <a:t>monetary</a:t>
            </a:r>
            <a:r>
              <a:rPr lang="en-US" sz="2200" dirty="0"/>
              <a:t> turnover from e-commerce </a:t>
            </a:r>
            <a:r>
              <a:rPr lang="en-US" sz="2200" i="1" dirty="0"/>
              <a:t>or</a:t>
            </a:r>
            <a:r>
              <a:rPr lang="en-US" sz="2200" dirty="0"/>
              <a:t> the total turnover of the business (from which the above % can be used to derive e-commerce value)</a:t>
            </a:r>
          </a:p>
          <a:p>
            <a:r>
              <a:rPr lang="en-US" sz="2200" i="1" dirty="0"/>
              <a:t>Some countries complement this by using retail sales sources to measure </a:t>
            </a:r>
            <a:r>
              <a:rPr lang="en-US" sz="2200" i="1" u="sng" dirty="0"/>
              <a:t>a subset (25%) of </a:t>
            </a:r>
            <a:r>
              <a:rPr lang="en-US" sz="2200" i="1" dirty="0"/>
              <a:t>B2C e-commerce</a:t>
            </a:r>
          </a:p>
          <a:p>
            <a:pPr marL="0" indent="0">
              <a:buNone/>
            </a:pPr>
            <a:endParaRPr lang="en-US" sz="2200" dirty="0"/>
          </a:p>
          <a:p>
            <a:pPr lvl="1"/>
            <a:endParaRPr lang="en-US" sz="2000" dirty="0"/>
          </a:p>
          <a:p>
            <a:pPr marL="457200" lvl="1" indent="0">
              <a:buNone/>
            </a:pPr>
            <a:endParaRPr lang="en-US" sz="2000" dirty="0"/>
          </a:p>
          <a:p>
            <a:pPr lvl="1"/>
            <a:endParaRPr lang="en-US" sz="2000" dirty="0"/>
          </a:p>
          <a:p>
            <a:pPr lvl="1"/>
            <a:endParaRPr lang="en-US" sz="2000" dirty="0"/>
          </a:p>
          <a:p>
            <a:pPr lvl="1"/>
            <a:endParaRPr lang="en-US" sz="2000" dirty="0"/>
          </a:p>
          <a:p>
            <a:pPr marL="457200" lvl="1" indent="0">
              <a:buNone/>
            </a:pPr>
            <a:endParaRPr lang="en-US" sz="1200" dirty="0"/>
          </a:p>
        </p:txBody>
      </p:sp>
      <p:pic>
        <p:nvPicPr>
          <p:cNvPr id="5" name="Picture 4" descr="Graphical user interface, chart, line chart&#10;&#10;Description automatically generated">
            <a:extLst>
              <a:ext uri="{FF2B5EF4-FFF2-40B4-BE49-F238E27FC236}">
                <a16:creationId xmlns:a16="http://schemas.microsoft.com/office/drawing/2014/main" id="{0A120E17-375D-43C6-9D7D-086EA3022B4C}"/>
              </a:ext>
            </a:extLst>
          </p:cNvPr>
          <p:cNvPicPr>
            <a:picLocks noChangeAspect="1"/>
          </p:cNvPicPr>
          <p:nvPr/>
        </p:nvPicPr>
        <p:blipFill>
          <a:blip r:embed="rId3"/>
          <a:stretch>
            <a:fillRect/>
          </a:stretch>
        </p:blipFill>
        <p:spPr>
          <a:xfrm>
            <a:off x="6358360" y="3248526"/>
            <a:ext cx="4844680" cy="3229786"/>
          </a:xfrm>
          <a:prstGeom prst="rect">
            <a:avLst/>
          </a:prstGeom>
        </p:spPr>
      </p:pic>
      <p:sp>
        <p:nvSpPr>
          <p:cNvPr id="8" name="TextBox 7">
            <a:extLst>
              <a:ext uri="{FF2B5EF4-FFF2-40B4-BE49-F238E27FC236}">
                <a16:creationId xmlns:a16="http://schemas.microsoft.com/office/drawing/2014/main" id="{3DEB75FF-87C7-49AE-9037-B2F2CBA93994}"/>
              </a:ext>
            </a:extLst>
          </p:cNvPr>
          <p:cNvSpPr txBox="1"/>
          <p:nvPr/>
        </p:nvSpPr>
        <p:spPr>
          <a:xfrm>
            <a:off x="8184158" y="3394039"/>
            <a:ext cx="1193084" cy="276999"/>
          </a:xfrm>
          <a:prstGeom prst="rect">
            <a:avLst/>
          </a:prstGeom>
          <a:noFill/>
        </p:spPr>
        <p:txBody>
          <a:bodyPr wrap="none" rtlCol="0">
            <a:spAutoFit/>
          </a:bodyPr>
          <a:lstStyle/>
          <a:p>
            <a:r>
              <a:rPr lang="en-GB" sz="1200" dirty="0"/>
              <a:t>United Kingdom</a:t>
            </a:r>
          </a:p>
        </p:txBody>
      </p:sp>
      <p:sp>
        <p:nvSpPr>
          <p:cNvPr id="10" name="Rectangle 9">
            <a:extLst>
              <a:ext uri="{FF2B5EF4-FFF2-40B4-BE49-F238E27FC236}">
                <a16:creationId xmlns:a16="http://schemas.microsoft.com/office/drawing/2014/main" id="{A37882C3-4733-4880-9051-9148ADCEE776}"/>
              </a:ext>
            </a:extLst>
          </p:cNvPr>
          <p:cNvSpPr/>
          <p:nvPr/>
        </p:nvSpPr>
        <p:spPr>
          <a:xfrm>
            <a:off x="10672011" y="6340642"/>
            <a:ext cx="487839" cy="152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2FC9EE8D-7DBD-4434-8B0E-B3FD3D0BB593}"/>
              </a:ext>
            </a:extLst>
          </p:cNvPr>
          <p:cNvSpPr txBox="1"/>
          <p:nvPr/>
        </p:nvSpPr>
        <p:spPr>
          <a:xfrm>
            <a:off x="8731491" y="6431941"/>
            <a:ext cx="2638351" cy="276999"/>
          </a:xfrm>
          <a:prstGeom prst="rect">
            <a:avLst/>
          </a:prstGeom>
          <a:noFill/>
        </p:spPr>
        <p:txBody>
          <a:bodyPr wrap="none" rtlCol="0">
            <a:spAutoFit/>
          </a:bodyPr>
          <a:lstStyle/>
          <a:p>
            <a:r>
              <a:rPr lang="en-GB" sz="1200" dirty="0"/>
              <a:t>Source: UK Office for National Statistics</a:t>
            </a:r>
          </a:p>
        </p:txBody>
      </p:sp>
      <p:pic>
        <p:nvPicPr>
          <p:cNvPr id="17" name="Picture 16">
            <a:extLst>
              <a:ext uri="{FF2B5EF4-FFF2-40B4-BE49-F238E27FC236}">
                <a16:creationId xmlns:a16="http://schemas.microsoft.com/office/drawing/2014/main" id="{DF8293ED-7D4D-4BF9-8FCC-839B54AC7429}"/>
              </a:ext>
            </a:extLst>
          </p:cNvPr>
          <p:cNvPicPr>
            <a:picLocks noChangeAspect="1"/>
          </p:cNvPicPr>
          <p:nvPr/>
        </p:nvPicPr>
        <p:blipFill>
          <a:blip r:embed="rId4"/>
          <a:stretch>
            <a:fillRect/>
          </a:stretch>
        </p:blipFill>
        <p:spPr>
          <a:xfrm>
            <a:off x="988960" y="3140845"/>
            <a:ext cx="4844680" cy="3568095"/>
          </a:xfrm>
          <a:prstGeom prst="rect">
            <a:avLst/>
          </a:prstGeom>
        </p:spPr>
      </p:pic>
    </p:spTree>
    <p:extLst>
      <p:ext uri="{BB962C8B-B14F-4D97-AF65-F5344CB8AC3E}">
        <p14:creationId xmlns:p14="http://schemas.microsoft.com/office/powerpoint/2010/main" val="420414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Measuring e-commerce value</a:t>
            </a:r>
          </a:p>
        </p:txBody>
      </p:sp>
      <p:sp>
        <p:nvSpPr>
          <p:cNvPr id="10" name="Rectangle 9">
            <a:extLst>
              <a:ext uri="{FF2B5EF4-FFF2-40B4-BE49-F238E27FC236}">
                <a16:creationId xmlns:a16="http://schemas.microsoft.com/office/drawing/2014/main" id="{A37882C3-4733-4880-9051-9148ADCEE776}"/>
              </a:ext>
            </a:extLst>
          </p:cNvPr>
          <p:cNvSpPr/>
          <p:nvPr/>
        </p:nvSpPr>
        <p:spPr>
          <a:xfrm>
            <a:off x="10672011" y="6340642"/>
            <a:ext cx="487839" cy="152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B96CB8E1-814E-4C89-A173-0FDA0E5CC374}"/>
              </a:ext>
            </a:extLst>
          </p:cNvPr>
          <p:cNvPicPr>
            <a:picLocks noChangeAspect="1"/>
          </p:cNvPicPr>
          <p:nvPr/>
        </p:nvPicPr>
        <p:blipFill>
          <a:blip r:embed="rId3"/>
          <a:stretch>
            <a:fillRect/>
          </a:stretch>
        </p:blipFill>
        <p:spPr>
          <a:xfrm>
            <a:off x="1358320" y="1162302"/>
            <a:ext cx="9475359" cy="3949525"/>
          </a:xfrm>
          <a:prstGeom prst="rect">
            <a:avLst/>
          </a:prstGeom>
        </p:spPr>
      </p:pic>
      <p:pic>
        <p:nvPicPr>
          <p:cNvPr id="14" name="Picture 13">
            <a:extLst>
              <a:ext uri="{FF2B5EF4-FFF2-40B4-BE49-F238E27FC236}">
                <a16:creationId xmlns:a16="http://schemas.microsoft.com/office/drawing/2014/main" id="{ACA67867-CDEF-4836-810B-2CDEDAF2C352}"/>
              </a:ext>
            </a:extLst>
          </p:cNvPr>
          <p:cNvPicPr>
            <a:picLocks noChangeAspect="1"/>
          </p:cNvPicPr>
          <p:nvPr/>
        </p:nvPicPr>
        <p:blipFill>
          <a:blip r:embed="rId4"/>
          <a:stretch>
            <a:fillRect/>
          </a:stretch>
        </p:blipFill>
        <p:spPr>
          <a:xfrm>
            <a:off x="9392194" y="4879304"/>
            <a:ext cx="2072951" cy="1680916"/>
          </a:xfrm>
          <a:prstGeom prst="rect">
            <a:avLst/>
          </a:prstGeom>
        </p:spPr>
      </p:pic>
      <p:sp>
        <p:nvSpPr>
          <p:cNvPr id="15" name="TextBox 14">
            <a:extLst>
              <a:ext uri="{FF2B5EF4-FFF2-40B4-BE49-F238E27FC236}">
                <a16:creationId xmlns:a16="http://schemas.microsoft.com/office/drawing/2014/main" id="{242832BB-3F3E-43FA-BD32-1522B9213FA1}"/>
              </a:ext>
            </a:extLst>
          </p:cNvPr>
          <p:cNvSpPr txBox="1"/>
          <p:nvPr/>
        </p:nvSpPr>
        <p:spPr>
          <a:xfrm>
            <a:off x="4357425" y="862352"/>
            <a:ext cx="3503780" cy="369332"/>
          </a:xfrm>
          <a:prstGeom prst="rect">
            <a:avLst/>
          </a:prstGeom>
          <a:noFill/>
        </p:spPr>
        <p:txBody>
          <a:bodyPr wrap="none" rtlCol="0">
            <a:spAutoFit/>
          </a:bodyPr>
          <a:lstStyle/>
          <a:p>
            <a:r>
              <a:rPr lang="en-GB" b="1" dirty="0"/>
              <a:t>E-commerce sales, estimates, 2019</a:t>
            </a:r>
          </a:p>
        </p:txBody>
      </p:sp>
      <p:sp>
        <p:nvSpPr>
          <p:cNvPr id="16" name="TextBox 15">
            <a:extLst>
              <a:ext uri="{FF2B5EF4-FFF2-40B4-BE49-F238E27FC236}">
                <a16:creationId xmlns:a16="http://schemas.microsoft.com/office/drawing/2014/main" id="{A3FFAC03-F16E-4999-854A-F61602339330}"/>
              </a:ext>
            </a:extLst>
          </p:cNvPr>
          <p:cNvSpPr txBox="1"/>
          <p:nvPr/>
        </p:nvSpPr>
        <p:spPr>
          <a:xfrm>
            <a:off x="1588397" y="5537709"/>
            <a:ext cx="7763920" cy="646331"/>
          </a:xfrm>
          <a:prstGeom prst="rect">
            <a:avLst/>
          </a:prstGeom>
          <a:noFill/>
        </p:spPr>
        <p:txBody>
          <a:bodyPr wrap="none" rtlCol="0">
            <a:spAutoFit/>
          </a:bodyPr>
          <a:lstStyle/>
          <a:p>
            <a:r>
              <a:rPr lang="en-GB" sz="1200" dirty="0"/>
              <a:t>Source: UNCTAD, estimated  based on National Sources.  </a:t>
            </a:r>
          </a:p>
          <a:p>
            <a:r>
              <a:rPr lang="en-GB" sz="1200" dirty="0"/>
              <a:t>               See “Estimates of global e-commerce 2019 and preliminary assessment of COVID-19 impact on online retail 2020</a:t>
            </a:r>
          </a:p>
          <a:p>
            <a:r>
              <a:rPr lang="en-GB" sz="1200" dirty="0"/>
              <a:t>               (</a:t>
            </a:r>
            <a:r>
              <a:rPr lang="en-GB" sz="1200" dirty="0">
                <a:hlinkClick r:id="rId5"/>
              </a:rPr>
              <a:t>https://unctad.org/system/files/official-document/tn_unctad_ict4d18_en.pdf</a:t>
            </a:r>
            <a:r>
              <a:rPr lang="en-GB" sz="1200" dirty="0"/>
              <a:t>) </a:t>
            </a:r>
          </a:p>
        </p:txBody>
      </p:sp>
    </p:spTree>
    <p:extLst>
      <p:ext uri="{BB962C8B-B14F-4D97-AF65-F5344CB8AC3E}">
        <p14:creationId xmlns:p14="http://schemas.microsoft.com/office/powerpoint/2010/main" val="357328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Measuring </a:t>
            </a:r>
            <a:r>
              <a:rPr lang="en-US" i="1" dirty="0"/>
              <a:t>international </a:t>
            </a:r>
            <a:r>
              <a:rPr lang="en-US" dirty="0"/>
              <a:t>e-commerce</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616179" y="1291954"/>
            <a:ext cx="10729600" cy="5060719"/>
          </a:xfrm>
        </p:spPr>
        <p:txBody>
          <a:bodyPr>
            <a:normAutofit fontScale="70000" lnSpcReduction="20000"/>
          </a:bodyPr>
          <a:lstStyle/>
          <a:p>
            <a:r>
              <a:rPr lang="en-US" sz="2900" dirty="0"/>
              <a:t>Business ICT usage surveys can also be used to ask firms whether they make e-commerce sales to customers in different countries</a:t>
            </a:r>
          </a:p>
          <a:p>
            <a:pPr lvl="1"/>
            <a:r>
              <a:rPr lang="en-US" sz="2300" dirty="0">
                <a:solidFill>
                  <a:srgbClr val="474747"/>
                </a:solidFill>
                <a:sym typeface="Wingdings" panose="05000000000000000000" pitchFamily="2" charset="2"/>
              </a:rPr>
              <a:t>e.g. EU surveys ask firms whether they sell to customers in other EU countries, outside, or both</a:t>
            </a:r>
          </a:p>
          <a:p>
            <a:pPr lvl="1"/>
            <a:r>
              <a:rPr lang="en-US" sz="2600" dirty="0">
                <a:solidFill>
                  <a:srgbClr val="474747"/>
                </a:solidFill>
                <a:sym typeface="Wingdings" panose="05000000000000000000" pitchFamily="2" charset="2"/>
              </a:rPr>
              <a:t>Can be </a:t>
            </a:r>
            <a:r>
              <a:rPr lang="en-US" sz="2600" u="sng" dirty="0">
                <a:solidFill>
                  <a:srgbClr val="474747"/>
                </a:solidFill>
                <a:sym typeface="Wingdings" panose="05000000000000000000" pitchFamily="2" charset="2"/>
              </a:rPr>
              <a:t>extended</a:t>
            </a:r>
            <a:r>
              <a:rPr lang="en-US" sz="2600" dirty="0">
                <a:solidFill>
                  <a:srgbClr val="474747"/>
                </a:solidFill>
                <a:sym typeface="Wingdings" panose="05000000000000000000" pitchFamily="2" charset="2"/>
              </a:rPr>
              <a:t> to ask firms to provide information on the </a:t>
            </a:r>
            <a:r>
              <a:rPr lang="en-US" sz="2600" b="1" dirty="0">
                <a:solidFill>
                  <a:srgbClr val="474747"/>
                </a:solidFill>
                <a:sym typeface="Wingdings" panose="05000000000000000000" pitchFamily="2" charset="2"/>
              </a:rPr>
              <a:t>value of e-commerce sales to customers abroad</a:t>
            </a:r>
            <a:endParaRPr lang="en-US" sz="2600" b="1" dirty="0">
              <a:solidFill>
                <a:srgbClr val="474747"/>
              </a:solidFill>
            </a:endParaRPr>
          </a:p>
          <a:p>
            <a:pPr marL="457200" lvl="1" indent="0">
              <a:buNone/>
            </a:pPr>
            <a:r>
              <a:rPr lang="en-US" sz="2600" dirty="0">
                <a:sym typeface="Wingdings" panose="05000000000000000000" pitchFamily="2" charset="2"/>
              </a:rPr>
              <a:t></a:t>
            </a:r>
            <a:r>
              <a:rPr lang="en-US" sz="2600" dirty="0"/>
              <a:t> estimates breaking down the total value of business’ e-commerce revenues into </a:t>
            </a:r>
            <a:r>
              <a:rPr lang="en-US" sz="2600" b="1" dirty="0"/>
              <a:t>domestic</a:t>
            </a:r>
            <a:r>
              <a:rPr lang="en-US" sz="2600" dirty="0"/>
              <a:t> and </a:t>
            </a:r>
            <a:r>
              <a:rPr lang="en-US" sz="2600" b="1" dirty="0"/>
              <a:t>foreign</a:t>
            </a:r>
            <a:r>
              <a:rPr lang="en-US" sz="2600" dirty="0"/>
              <a:t> (export) components.</a:t>
            </a:r>
          </a:p>
          <a:p>
            <a:pPr marL="457200" lvl="1" indent="0">
              <a:buNone/>
            </a:pPr>
            <a:r>
              <a:rPr lang="en-US" sz="2600" dirty="0"/>
              <a:t>= an important step forward</a:t>
            </a:r>
          </a:p>
          <a:p>
            <a:endParaRPr lang="en-US" sz="300" dirty="0"/>
          </a:p>
          <a:p>
            <a:r>
              <a:rPr lang="en-US" sz="2900" dirty="0"/>
              <a:t>However, the ultimate aim should be </a:t>
            </a:r>
            <a:r>
              <a:rPr lang="en-US" sz="2900" b="1" i="1" dirty="0"/>
              <a:t>bi-lateral digitally ordered (i.e. e-commerce) trade data</a:t>
            </a:r>
          </a:p>
          <a:p>
            <a:endParaRPr lang="en-US" sz="300" b="1" dirty="0"/>
          </a:p>
          <a:p>
            <a:r>
              <a:rPr lang="en-US" sz="2900" dirty="0"/>
              <a:t>Some countries have begun making steps in this direction.</a:t>
            </a:r>
          </a:p>
          <a:p>
            <a:pPr lvl="1"/>
            <a:r>
              <a:rPr lang="en-US" sz="2300" dirty="0"/>
              <a:t>For example, METI (Japan) has published information on bi-lateral e-commerce flows between Japan and China and the United States</a:t>
            </a:r>
          </a:p>
          <a:p>
            <a:pPr marL="457200" lvl="1" indent="0">
              <a:buNone/>
            </a:pPr>
            <a:r>
              <a:rPr lang="en-US" sz="2300" dirty="0"/>
              <a:t>	</a:t>
            </a:r>
            <a:r>
              <a:rPr lang="en-US" sz="2300" i="1" dirty="0"/>
              <a:t>In 2019, “the amount purchased through cross-border EC by Chinese consumers from Japanese 		business operators w as 1.6558 trillion yen (up by 7.9% from the previous year)” </a:t>
            </a:r>
          </a:p>
          <a:p>
            <a:pPr marL="457200" lvl="1" indent="0">
              <a:buNone/>
            </a:pPr>
            <a:r>
              <a:rPr lang="en-US" sz="2300" i="1" dirty="0"/>
              <a:t>			(METI, 2020; </a:t>
            </a:r>
            <a:r>
              <a:rPr lang="en-US" sz="2300" i="1" dirty="0">
                <a:hlinkClick r:id="rId3"/>
              </a:rPr>
              <a:t>https://www.meti.go.jp/english/press/2020/0722_005.html</a:t>
            </a:r>
            <a:r>
              <a:rPr lang="en-US" sz="2300" i="1" dirty="0"/>
              <a:t>)</a:t>
            </a:r>
          </a:p>
          <a:p>
            <a:endParaRPr lang="en-US" sz="300" dirty="0"/>
          </a:p>
          <a:p>
            <a:r>
              <a:rPr lang="en-US" sz="2900" b="1" dirty="0"/>
              <a:t>UNCTAD reviewing developments and methods being applied in this area with the aim of identifying and sharing emerging practices.</a:t>
            </a:r>
          </a:p>
        </p:txBody>
      </p:sp>
    </p:spTree>
    <p:extLst>
      <p:ext uri="{BB962C8B-B14F-4D97-AF65-F5344CB8AC3E}">
        <p14:creationId xmlns:p14="http://schemas.microsoft.com/office/powerpoint/2010/main" val="197783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Take-aways</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712433" y="1220401"/>
            <a:ext cx="6831368" cy="5249899"/>
          </a:xfrm>
        </p:spPr>
        <p:txBody>
          <a:bodyPr>
            <a:normAutofit fontScale="70000" lnSpcReduction="20000"/>
          </a:bodyPr>
          <a:lstStyle/>
          <a:p>
            <a:pPr marL="457200" indent="-457200">
              <a:buFont typeface="+mj-lt"/>
              <a:buAutoNum type="arabicPeriod"/>
            </a:pPr>
            <a:r>
              <a:rPr lang="en-US" dirty="0"/>
              <a:t>The digital economy is hard to define – but there is precedent and guidance for measuring key components</a:t>
            </a:r>
          </a:p>
          <a:p>
            <a:pPr marL="457200" indent="-457200">
              <a:buFont typeface="+mj-lt"/>
              <a:buAutoNum type="arabicPeriod"/>
            </a:pPr>
            <a:r>
              <a:rPr lang="en-US" dirty="0"/>
              <a:t>It is important to ensure international comparability in producing core indictors</a:t>
            </a:r>
          </a:p>
          <a:p>
            <a:pPr marL="457200" lvl="1" indent="0">
              <a:buNone/>
            </a:pPr>
            <a:r>
              <a:rPr lang="en-US" sz="2600" dirty="0">
                <a:sym typeface="Wingdings" panose="05000000000000000000" pitchFamily="2" charset="2"/>
              </a:rPr>
              <a:t> the UNCTAD Manual is a foundation for this</a:t>
            </a:r>
          </a:p>
          <a:p>
            <a:pPr marL="457200" indent="-457200">
              <a:buFont typeface="+mj-lt"/>
              <a:buAutoNum type="arabicPeriod"/>
            </a:pPr>
            <a:r>
              <a:rPr lang="en-US" dirty="0">
                <a:sym typeface="Wingdings" panose="05000000000000000000" pitchFamily="2" charset="2"/>
              </a:rPr>
              <a:t>Digitally deliverable trade accounts for two-thirds of services trade in 2020;there is a need to further develop sources to identify how much is </a:t>
            </a:r>
            <a:r>
              <a:rPr lang="en-US" i="1" dirty="0">
                <a:sym typeface="Wingdings" panose="05000000000000000000" pitchFamily="2" charset="2"/>
              </a:rPr>
              <a:t>actually </a:t>
            </a:r>
            <a:r>
              <a:rPr lang="en-US" dirty="0">
                <a:sym typeface="Wingdings" panose="05000000000000000000" pitchFamily="2" charset="2"/>
              </a:rPr>
              <a:t>digitally delivered</a:t>
            </a:r>
          </a:p>
          <a:p>
            <a:pPr marL="457200" lvl="1" indent="0">
              <a:buNone/>
            </a:pPr>
            <a:r>
              <a:rPr lang="en-US" sz="2600" dirty="0">
                <a:sym typeface="Wingdings" panose="05000000000000000000" pitchFamily="2" charset="2"/>
              </a:rPr>
              <a:t> UNCTAD pilot questionnaire available, collaboration welcome</a:t>
            </a:r>
          </a:p>
          <a:p>
            <a:pPr marL="457200" indent="-457200">
              <a:buFont typeface="+mj-lt"/>
              <a:buAutoNum type="arabicPeriod"/>
            </a:pPr>
            <a:r>
              <a:rPr lang="en-US" dirty="0"/>
              <a:t>An increasing number of countries have moved beyond measuring business </a:t>
            </a:r>
            <a:r>
              <a:rPr lang="en-US" i="1" dirty="0"/>
              <a:t>uptake</a:t>
            </a:r>
            <a:r>
              <a:rPr lang="en-US" dirty="0"/>
              <a:t> of e-commerce to e-commerce value.</a:t>
            </a:r>
          </a:p>
          <a:p>
            <a:pPr marL="457200" indent="-457200">
              <a:buFont typeface="+mj-lt"/>
              <a:buAutoNum type="arabicPeriod"/>
            </a:pPr>
            <a:r>
              <a:rPr lang="en-US" dirty="0"/>
              <a:t>There is a need to further delineate </a:t>
            </a:r>
            <a:r>
              <a:rPr lang="en-US" i="1" dirty="0"/>
              <a:t>international e-commerce </a:t>
            </a:r>
            <a:r>
              <a:rPr lang="en-US" dirty="0"/>
              <a:t>(i.e., digitally ordered trade)</a:t>
            </a:r>
          </a:p>
          <a:p>
            <a:pPr marL="457200" indent="-457200">
              <a:buFont typeface="+mj-lt"/>
              <a:buAutoNum type="arabicPeriod"/>
            </a:pPr>
            <a:r>
              <a:rPr lang="en-US" sz="2800" dirty="0"/>
              <a:t>UNCTAD is undertaking work to improve our ability to support members in measuring the value of e-commerce (including international e-commerce) and aims to issue guidance to help ensure robustness and comparability of e-commerce value figures</a:t>
            </a:r>
          </a:p>
          <a:p>
            <a:pPr marL="457200" indent="-457200">
              <a:buFont typeface="+mj-lt"/>
              <a:buAutoNum type="arabicPeriod"/>
            </a:pPr>
            <a:endParaRPr lang="en-US" dirty="0"/>
          </a:p>
          <a:p>
            <a:pPr marL="457200" indent="-457200">
              <a:buFont typeface="+mj-lt"/>
              <a:buAutoNum type="arabicPeriod"/>
            </a:pPr>
            <a:endParaRPr lang="en-US" dirty="0"/>
          </a:p>
        </p:txBody>
      </p:sp>
      <p:pic>
        <p:nvPicPr>
          <p:cNvPr id="5" name="Picture 4">
            <a:extLst>
              <a:ext uri="{FF2B5EF4-FFF2-40B4-BE49-F238E27FC236}">
                <a16:creationId xmlns:a16="http://schemas.microsoft.com/office/drawing/2014/main" id="{64713201-3B47-4A78-A1A7-F352FA0BB7D1}"/>
              </a:ext>
            </a:extLst>
          </p:cNvPr>
          <p:cNvPicPr>
            <a:picLocks noChangeAspect="1"/>
          </p:cNvPicPr>
          <p:nvPr/>
        </p:nvPicPr>
        <p:blipFill>
          <a:blip r:embed="rId3"/>
          <a:stretch>
            <a:fillRect/>
          </a:stretch>
        </p:blipFill>
        <p:spPr>
          <a:xfrm>
            <a:off x="7663068" y="449347"/>
            <a:ext cx="4029060" cy="5715790"/>
          </a:xfrm>
          <a:prstGeom prst="rect">
            <a:avLst/>
          </a:prstGeom>
          <a:effectLst>
            <a:outerShdw blurRad="50800" dist="38100" dir="2700000" algn="tl" rotWithShape="0">
              <a:prstClr val="black">
                <a:alpha val="40000"/>
              </a:prstClr>
            </a:outerShdw>
            <a:reflection blurRad="177800" stA="50000" endA="300" endPos="11000" dist="50800" dir="5400000" sy="-100000" algn="bl" rotWithShape="0"/>
            <a:softEdge rad="12700"/>
          </a:effectLst>
        </p:spPr>
      </p:pic>
    </p:spTree>
    <p:extLst>
      <p:ext uri="{BB962C8B-B14F-4D97-AF65-F5344CB8AC3E}">
        <p14:creationId xmlns:p14="http://schemas.microsoft.com/office/powerpoint/2010/main" val="23030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What is the digital economy?</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712431" y="1347537"/>
            <a:ext cx="9021116" cy="4914504"/>
          </a:xfrm>
        </p:spPr>
        <p:txBody>
          <a:bodyPr>
            <a:normAutofit/>
          </a:bodyPr>
          <a:lstStyle/>
          <a:p>
            <a:pPr marL="514350" indent="-514350">
              <a:buFont typeface="+mj-lt"/>
              <a:buAutoNum type="arabicPeriod"/>
            </a:pPr>
            <a:r>
              <a:rPr lang="en-US" sz="8000" dirty="0"/>
              <a:t>Hard to define</a:t>
            </a:r>
          </a:p>
          <a:p>
            <a:pPr marL="514350" indent="-514350">
              <a:buFont typeface="+mj-lt"/>
              <a:buAutoNum type="arabicPeriod"/>
            </a:pPr>
            <a:endParaRPr lang="en-US" sz="8000" dirty="0"/>
          </a:p>
          <a:p>
            <a:pPr marL="514350" indent="-514350">
              <a:buFont typeface="+mj-lt"/>
              <a:buAutoNum type="arabicPeriod"/>
            </a:pPr>
            <a:r>
              <a:rPr lang="en-US" sz="8000" dirty="0"/>
              <a:t>Hard to agree on</a:t>
            </a:r>
          </a:p>
          <a:p>
            <a:pPr marL="457200" lvl="1" indent="0">
              <a:buNone/>
            </a:pPr>
            <a:endParaRPr lang="en-US" dirty="0"/>
          </a:p>
        </p:txBody>
      </p:sp>
      <p:sp>
        <p:nvSpPr>
          <p:cNvPr id="4" name="TextBox 3">
            <a:extLst>
              <a:ext uri="{FF2B5EF4-FFF2-40B4-BE49-F238E27FC236}">
                <a16:creationId xmlns:a16="http://schemas.microsoft.com/office/drawing/2014/main" id="{6A875DF5-632B-4FB3-80A6-5276D0B03A9C}"/>
              </a:ext>
            </a:extLst>
          </p:cNvPr>
          <p:cNvSpPr txBox="1"/>
          <p:nvPr/>
        </p:nvSpPr>
        <p:spPr>
          <a:xfrm>
            <a:off x="1780674" y="2419794"/>
            <a:ext cx="9119937" cy="1815882"/>
          </a:xfrm>
          <a:prstGeom prst="rect">
            <a:avLst/>
          </a:prstGeom>
          <a:noFill/>
        </p:spPr>
        <p:txBody>
          <a:bodyPr wrap="square" numCol="2" rtlCol="0">
            <a:spAutoFit/>
          </a:bodyPr>
          <a:lstStyle/>
          <a:p>
            <a:pPr marL="285750" indent="-285750">
              <a:buFontTx/>
              <a:buChar char="-"/>
            </a:pPr>
            <a:r>
              <a:rPr lang="en-GB" sz="2800" dirty="0"/>
              <a:t>Multi-faceted</a:t>
            </a:r>
          </a:p>
          <a:p>
            <a:pPr marL="285750" indent="-285750">
              <a:buFontTx/>
              <a:buChar char="-"/>
            </a:pPr>
            <a:r>
              <a:rPr lang="en-GB" sz="2800" dirty="0"/>
              <a:t>Cuts across sectors and industries</a:t>
            </a:r>
          </a:p>
          <a:p>
            <a:pPr marL="285750" indent="-285750">
              <a:buFontTx/>
              <a:buChar char="-"/>
            </a:pPr>
            <a:endParaRPr lang="en-GB" sz="2800" dirty="0"/>
          </a:p>
          <a:p>
            <a:pPr marL="285750" indent="-285750">
              <a:buFontTx/>
              <a:buChar char="-"/>
            </a:pPr>
            <a:r>
              <a:rPr lang="en-GB" sz="2800" dirty="0"/>
              <a:t>Affects both what is produced and how </a:t>
            </a:r>
          </a:p>
          <a:p>
            <a:pPr marL="285750" indent="-285750">
              <a:buFontTx/>
              <a:buChar char="-"/>
            </a:pPr>
            <a:r>
              <a:rPr lang="en-GB" sz="2800" dirty="0"/>
              <a:t>Both tangible and abstract</a:t>
            </a:r>
          </a:p>
        </p:txBody>
      </p:sp>
      <p:sp>
        <p:nvSpPr>
          <p:cNvPr id="7" name="TextBox 6">
            <a:extLst>
              <a:ext uri="{FF2B5EF4-FFF2-40B4-BE49-F238E27FC236}">
                <a16:creationId xmlns:a16="http://schemas.microsoft.com/office/drawing/2014/main" id="{08D50B5F-0380-4D61-82C6-6B7044E0A89E}"/>
              </a:ext>
            </a:extLst>
          </p:cNvPr>
          <p:cNvSpPr txBox="1"/>
          <p:nvPr/>
        </p:nvSpPr>
        <p:spPr>
          <a:xfrm>
            <a:off x="1780673" y="4830879"/>
            <a:ext cx="9119937" cy="954107"/>
          </a:xfrm>
          <a:prstGeom prst="rect">
            <a:avLst/>
          </a:prstGeom>
          <a:noFill/>
        </p:spPr>
        <p:txBody>
          <a:bodyPr wrap="square" numCol="2" rtlCol="0">
            <a:spAutoFit/>
          </a:bodyPr>
          <a:lstStyle/>
          <a:p>
            <a:pPr marL="285750" indent="-285750">
              <a:buFontTx/>
              <a:buChar char="-"/>
            </a:pPr>
            <a:r>
              <a:rPr lang="en-GB" sz="2800" dirty="0"/>
              <a:t>Different perspectives</a:t>
            </a:r>
          </a:p>
          <a:p>
            <a:pPr marL="285750" indent="-285750">
              <a:buFontTx/>
              <a:buChar char="-"/>
            </a:pPr>
            <a:r>
              <a:rPr lang="en-GB" sz="2800" dirty="0"/>
              <a:t>How “digital” is enough?</a:t>
            </a:r>
          </a:p>
        </p:txBody>
      </p:sp>
    </p:spTree>
    <p:extLst>
      <p:ext uri="{BB962C8B-B14F-4D97-AF65-F5344CB8AC3E}">
        <p14:creationId xmlns:p14="http://schemas.microsoft.com/office/powerpoint/2010/main" val="408024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86557" y="365126"/>
            <a:ext cx="11218886" cy="773112"/>
          </a:xfrm>
        </p:spPr>
        <p:txBody>
          <a:bodyPr>
            <a:normAutofit fontScale="90000"/>
          </a:bodyPr>
          <a:lstStyle/>
          <a:p>
            <a:r>
              <a:rPr lang="en-US" dirty="0"/>
              <a:t>One starting point: a definition of “economy”</a:t>
            </a:r>
            <a:br>
              <a:rPr lang="en-US" dirty="0"/>
            </a:br>
            <a:r>
              <a:rPr lang="en-US" sz="2200" i="1" dirty="0"/>
              <a:t>Adapted (slightly) from Merriam-webster dictionary</a:t>
            </a:r>
            <a:br>
              <a:rPr lang="en-US" sz="2200" i="1" dirty="0"/>
            </a:br>
            <a:endParaRPr lang="en-US" i="1" dirty="0"/>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616179" y="1322074"/>
            <a:ext cx="11218886" cy="3535795"/>
          </a:xfrm>
        </p:spPr>
        <p:txBody>
          <a:bodyPr>
            <a:normAutofit/>
          </a:bodyPr>
          <a:lstStyle/>
          <a:p>
            <a:pPr marL="0" lvl="1" indent="0" algn="ctr">
              <a:buNone/>
            </a:pPr>
            <a:endParaRPr lang="en-US" sz="3200" dirty="0"/>
          </a:p>
          <a:p>
            <a:pPr marL="0" lvl="1" indent="0" algn="ctr">
              <a:buNone/>
            </a:pPr>
            <a:endParaRPr lang="en-US" sz="3200" dirty="0"/>
          </a:p>
          <a:p>
            <a:pPr marL="0" lvl="1" indent="0" algn="ctr">
              <a:buNone/>
            </a:pPr>
            <a:r>
              <a:rPr lang="en-US" sz="3200" dirty="0"/>
              <a:t>“the process or system by which</a:t>
            </a:r>
          </a:p>
          <a:p>
            <a:pPr marL="0" lvl="1" indent="0" algn="ctr">
              <a:buNone/>
            </a:pPr>
            <a:r>
              <a:rPr lang="en-US" sz="3200" dirty="0"/>
              <a:t> </a:t>
            </a:r>
            <a:r>
              <a:rPr lang="en-US" sz="3200" b="1" dirty="0"/>
              <a:t>goods</a:t>
            </a:r>
            <a:r>
              <a:rPr lang="en-US" sz="3200" dirty="0"/>
              <a:t> and </a:t>
            </a:r>
            <a:r>
              <a:rPr lang="en-US" sz="3200" b="1" dirty="0"/>
              <a:t>services</a:t>
            </a:r>
            <a:r>
              <a:rPr lang="en-US" sz="3200" dirty="0"/>
              <a:t> are </a:t>
            </a:r>
            <a:r>
              <a:rPr lang="en-US" sz="3200" b="1" dirty="0"/>
              <a:t>produced</a:t>
            </a:r>
            <a:r>
              <a:rPr lang="en-US" sz="3200" dirty="0"/>
              <a:t>, </a:t>
            </a:r>
            <a:r>
              <a:rPr lang="en-US" sz="3200" b="1" dirty="0"/>
              <a:t>sold</a:t>
            </a:r>
            <a:r>
              <a:rPr lang="en-US" sz="3200" dirty="0"/>
              <a:t> and </a:t>
            </a:r>
            <a:r>
              <a:rPr lang="en-US" sz="3200" b="1" dirty="0"/>
              <a:t>bought</a:t>
            </a:r>
            <a:r>
              <a:rPr lang="en-US" sz="3200" dirty="0"/>
              <a:t> </a:t>
            </a:r>
          </a:p>
          <a:p>
            <a:pPr marL="0" lvl="1" indent="0" algn="ctr">
              <a:buNone/>
            </a:pPr>
            <a:r>
              <a:rPr lang="en-US" sz="3200" dirty="0"/>
              <a:t>in a country [and internationally]”</a:t>
            </a:r>
          </a:p>
          <a:p>
            <a:pPr marL="0" lvl="1" indent="0">
              <a:buNone/>
            </a:pPr>
            <a:endParaRPr lang="en-US" dirty="0"/>
          </a:p>
        </p:txBody>
      </p:sp>
      <p:grpSp>
        <p:nvGrpSpPr>
          <p:cNvPr id="21" name="Group 20">
            <a:extLst>
              <a:ext uri="{FF2B5EF4-FFF2-40B4-BE49-F238E27FC236}">
                <a16:creationId xmlns:a16="http://schemas.microsoft.com/office/drawing/2014/main" id="{56AEED4B-C77B-431A-9A37-7D62B6A02853}"/>
              </a:ext>
            </a:extLst>
          </p:cNvPr>
          <p:cNvGrpSpPr/>
          <p:nvPr/>
        </p:nvGrpSpPr>
        <p:grpSpPr>
          <a:xfrm>
            <a:off x="932765" y="2803365"/>
            <a:ext cx="4287931" cy="1520078"/>
            <a:chOff x="3299482" y="1301174"/>
            <a:chExt cx="4287931" cy="1520078"/>
          </a:xfrm>
        </p:grpSpPr>
        <p:sp>
          <p:nvSpPr>
            <p:cNvPr id="4" name="Oval 3">
              <a:extLst>
                <a:ext uri="{FF2B5EF4-FFF2-40B4-BE49-F238E27FC236}">
                  <a16:creationId xmlns:a16="http://schemas.microsoft.com/office/drawing/2014/main" id="{0657B540-7E61-476C-9266-F2DD3006D22E}"/>
                </a:ext>
              </a:extLst>
            </p:cNvPr>
            <p:cNvSpPr/>
            <p:nvPr/>
          </p:nvSpPr>
          <p:spPr>
            <a:xfrm>
              <a:off x="4219581" y="1301174"/>
              <a:ext cx="3367832" cy="648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84453962-A0F3-4E27-8A2C-14F9D7F7B8CF}"/>
                </a:ext>
              </a:extLst>
            </p:cNvPr>
            <p:cNvCxnSpPr>
              <a:cxnSpLocks/>
            </p:cNvCxnSpPr>
            <p:nvPr/>
          </p:nvCxnSpPr>
          <p:spPr>
            <a:xfrm flipH="1">
              <a:off x="4380296" y="1949390"/>
              <a:ext cx="1480012" cy="4432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D2070EE-97B6-4497-88AB-72F4E27BCC00}"/>
                </a:ext>
              </a:extLst>
            </p:cNvPr>
            <p:cNvSpPr txBox="1"/>
            <p:nvPr/>
          </p:nvSpPr>
          <p:spPr>
            <a:xfrm>
              <a:off x="3299482" y="2298032"/>
              <a:ext cx="1855375" cy="523220"/>
            </a:xfrm>
            <a:prstGeom prst="rect">
              <a:avLst/>
            </a:prstGeom>
            <a:noFill/>
          </p:spPr>
          <p:txBody>
            <a:bodyPr wrap="square" rtlCol="0">
              <a:spAutoFit/>
            </a:bodyPr>
            <a:lstStyle/>
            <a:p>
              <a:pPr algn="ctr"/>
              <a:r>
                <a:rPr lang="en-GB" sz="2800" b="1" dirty="0"/>
                <a:t>Products</a:t>
              </a:r>
              <a:endParaRPr lang="en-GB" sz="2000" b="1" dirty="0"/>
            </a:p>
          </p:txBody>
        </p:sp>
      </p:grpSp>
      <p:grpSp>
        <p:nvGrpSpPr>
          <p:cNvPr id="22" name="Group 21">
            <a:extLst>
              <a:ext uri="{FF2B5EF4-FFF2-40B4-BE49-F238E27FC236}">
                <a16:creationId xmlns:a16="http://schemas.microsoft.com/office/drawing/2014/main" id="{9A58D3AC-0EB6-4A54-96DB-2202F3C7CF30}"/>
              </a:ext>
            </a:extLst>
          </p:cNvPr>
          <p:cNvGrpSpPr/>
          <p:nvPr/>
        </p:nvGrpSpPr>
        <p:grpSpPr>
          <a:xfrm>
            <a:off x="4720386" y="2852458"/>
            <a:ext cx="2751227" cy="1703033"/>
            <a:chOff x="6236362" y="1385398"/>
            <a:chExt cx="2751227" cy="1703033"/>
          </a:xfrm>
        </p:grpSpPr>
        <p:sp>
          <p:nvSpPr>
            <p:cNvPr id="6" name="Oval 5">
              <a:extLst>
                <a:ext uri="{FF2B5EF4-FFF2-40B4-BE49-F238E27FC236}">
                  <a16:creationId xmlns:a16="http://schemas.microsoft.com/office/drawing/2014/main" id="{428A0B1D-7C76-4B9A-AC47-8A8B200DF944}"/>
                </a:ext>
              </a:extLst>
            </p:cNvPr>
            <p:cNvSpPr/>
            <p:nvPr/>
          </p:nvSpPr>
          <p:spPr>
            <a:xfrm>
              <a:off x="7447547" y="1385398"/>
              <a:ext cx="1540042" cy="484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6A6DD055-8755-4F93-9C02-D195090C6C3F}"/>
                </a:ext>
              </a:extLst>
            </p:cNvPr>
            <p:cNvSpPr txBox="1"/>
            <p:nvPr/>
          </p:nvSpPr>
          <p:spPr>
            <a:xfrm>
              <a:off x="6236362" y="2565211"/>
              <a:ext cx="1855375" cy="523220"/>
            </a:xfrm>
            <a:prstGeom prst="rect">
              <a:avLst/>
            </a:prstGeom>
            <a:noFill/>
          </p:spPr>
          <p:txBody>
            <a:bodyPr wrap="square" rtlCol="0">
              <a:spAutoFit/>
            </a:bodyPr>
            <a:lstStyle/>
            <a:p>
              <a:pPr algn="ctr"/>
              <a:r>
                <a:rPr lang="en-GB" sz="2800" b="1" dirty="0"/>
                <a:t>Production</a:t>
              </a:r>
              <a:endParaRPr lang="en-GB" sz="2400" b="1" dirty="0"/>
            </a:p>
          </p:txBody>
        </p:sp>
        <p:cxnSp>
          <p:nvCxnSpPr>
            <p:cNvPr id="15" name="Straight Connector 14">
              <a:extLst>
                <a:ext uri="{FF2B5EF4-FFF2-40B4-BE49-F238E27FC236}">
                  <a16:creationId xmlns:a16="http://schemas.microsoft.com/office/drawing/2014/main" id="{B0DD34EA-D918-432B-907C-863631BE3F8A}"/>
                </a:ext>
              </a:extLst>
            </p:cNvPr>
            <p:cNvCxnSpPr>
              <a:cxnSpLocks/>
              <a:stCxn id="6" idx="4"/>
              <a:endCxn id="13" idx="0"/>
            </p:cNvCxnSpPr>
            <p:nvPr/>
          </p:nvCxnSpPr>
          <p:spPr>
            <a:xfrm flipH="1">
              <a:off x="7164050" y="1869478"/>
              <a:ext cx="1053518" cy="6957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013C6EC-09DA-4B20-A494-E1B8E5314B4D}"/>
              </a:ext>
            </a:extLst>
          </p:cNvPr>
          <p:cNvGrpSpPr/>
          <p:nvPr/>
        </p:nvGrpSpPr>
        <p:grpSpPr>
          <a:xfrm>
            <a:off x="7732242" y="2852458"/>
            <a:ext cx="2947726" cy="1498839"/>
            <a:chOff x="8844655" y="1322074"/>
            <a:chExt cx="2382252" cy="1498839"/>
          </a:xfrm>
        </p:grpSpPr>
        <p:sp>
          <p:nvSpPr>
            <p:cNvPr id="7" name="Oval 6">
              <a:extLst>
                <a:ext uri="{FF2B5EF4-FFF2-40B4-BE49-F238E27FC236}">
                  <a16:creationId xmlns:a16="http://schemas.microsoft.com/office/drawing/2014/main" id="{44D54D55-348B-4FB6-8377-A86C6E3B10D0}"/>
                </a:ext>
              </a:extLst>
            </p:cNvPr>
            <p:cNvSpPr/>
            <p:nvPr/>
          </p:nvSpPr>
          <p:spPr>
            <a:xfrm>
              <a:off x="8844655" y="1322074"/>
              <a:ext cx="2382252" cy="559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3676CFFB-81D1-42CC-AA2E-18DFD50C3FD2}"/>
                </a:ext>
              </a:extLst>
            </p:cNvPr>
            <p:cNvSpPr txBox="1"/>
            <p:nvPr/>
          </p:nvSpPr>
          <p:spPr>
            <a:xfrm>
              <a:off x="9243721" y="2297693"/>
              <a:ext cx="1885489" cy="523220"/>
            </a:xfrm>
            <a:prstGeom prst="rect">
              <a:avLst/>
            </a:prstGeom>
            <a:noFill/>
          </p:spPr>
          <p:txBody>
            <a:bodyPr wrap="square" rtlCol="0">
              <a:spAutoFit/>
            </a:bodyPr>
            <a:lstStyle/>
            <a:p>
              <a:pPr algn="ctr"/>
              <a:r>
                <a:rPr lang="en-GB" sz="2800" b="1" dirty="0"/>
                <a:t>Transactions</a:t>
              </a:r>
              <a:endParaRPr lang="en-GB" sz="2000" b="1" dirty="0"/>
            </a:p>
          </p:txBody>
        </p:sp>
        <p:cxnSp>
          <p:nvCxnSpPr>
            <p:cNvPr id="17" name="Straight Connector 16">
              <a:extLst>
                <a:ext uri="{FF2B5EF4-FFF2-40B4-BE49-F238E27FC236}">
                  <a16:creationId xmlns:a16="http://schemas.microsoft.com/office/drawing/2014/main" id="{DC974E27-C4C3-4859-9374-1F96F7693AA5}"/>
                </a:ext>
              </a:extLst>
            </p:cNvPr>
            <p:cNvCxnSpPr>
              <a:cxnSpLocks/>
              <a:stCxn id="7" idx="4"/>
              <a:endCxn id="14" idx="0"/>
            </p:cNvCxnSpPr>
            <p:nvPr/>
          </p:nvCxnSpPr>
          <p:spPr>
            <a:xfrm>
              <a:off x="10035781" y="1881510"/>
              <a:ext cx="150685" cy="4161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B7A6E15-E99E-4716-8922-969EABC2C9F4}"/>
              </a:ext>
            </a:extLst>
          </p:cNvPr>
          <p:cNvSpPr txBox="1"/>
          <p:nvPr/>
        </p:nvSpPr>
        <p:spPr>
          <a:xfrm>
            <a:off x="5987718" y="4756378"/>
            <a:ext cx="5021177" cy="1754326"/>
          </a:xfrm>
          <a:prstGeom prst="rect">
            <a:avLst/>
          </a:prstGeom>
          <a:noFill/>
        </p:spPr>
        <p:txBody>
          <a:bodyPr wrap="square" rtlCol="0">
            <a:spAutoFit/>
          </a:bodyPr>
          <a:lstStyle/>
          <a:p>
            <a:r>
              <a:rPr lang="en-GB" sz="3600" b="1" dirty="0"/>
              <a:t>How “digital” is enough to be counted in </a:t>
            </a:r>
          </a:p>
          <a:p>
            <a:r>
              <a:rPr lang="en-GB" sz="3600" b="1" dirty="0"/>
              <a:t>“the digital economy”?</a:t>
            </a:r>
          </a:p>
        </p:txBody>
      </p:sp>
    </p:spTree>
    <p:extLst>
      <p:ext uri="{BB962C8B-B14F-4D97-AF65-F5344CB8AC3E}">
        <p14:creationId xmlns:p14="http://schemas.microsoft.com/office/powerpoint/2010/main" val="120524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How “digital” is enough?</a:t>
            </a:r>
          </a:p>
        </p:txBody>
      </p:sp>
      <p:sp>
        <p:nvSpPr>
          <p:cNvPr id="25" name="TextBox 24">
            <a:extLst>
              <a:ext uri="{FF2B5EF4-FFF2-40B4-BE49-F238E27FC236}">
                <a16:creationId xmlns:a16="http://schemas.microsoft.com/office/drawing/2014/main" id="{179F9835-2640-41B3-920C-EA1CB2D1276D}"/>
              </a:ext>
            </a:extLst>
          </p:cNvPr>
          <p:cNvSpPr txBox="1"/>
          <p:nvPr/>
        </p:nvSpPr>
        <p:spPr>
          <a:xfrm>
            <a:off x="499872" y="1347063"/>
            <a:ext cx="3348103" cy="1015663"/>
          </a:xfrm>
          <a:prstGeom prst="rect">
            <a:avLst/>
          </a:prstGeom>
          <a:noFill/>
        </p:spPr>
        <p:txBody>
          <a:bodyPr wrap="square" rtlCol="0">
            <a:spAutoFit/>
          </a:bodyPr>
          <a:lstStyle/>
          <a:p>
            <a:r>
              <a:rPr lang="en-GB" dirty="0"/>
              <a:t>Products purely digital in form?</a:t>
            </a:r>
          </a:p>
          <a:p>
            <a:pPr marL="742950" lvl="1" indent="-285750">
              <a:buFontTx/>
              <a:buChar char="-"/>
            </a:pPr>
            <a:r>
              <a:rPr lang="en-GB" sz="1400" dirty="0"/>
              <a:t>Streaming services</a:t>
            </a:r>
          </a:p>
          <a:p>
            <a:pPr marL="742950" lvl="1" indent="-285750">
              <a:buFontTx/>
              <a:buChar char="-"/>
            </a:pPr>
            <a:r>
              <a:rPr lang="en-GB" sz="1400" dirty="0"/>
              <a:t>CAD designs</a:t>
            </a:r>
          </a:p>
          <a:p>
            <a:pPr marL="742950" lvl="1" indent="-285750">
              <a:buFontTx/>
              <a:buChar char="-"/>
            </a:pPr>
            <a:r>
              <a:rPr lang="en-GB" sz="1400" dirty="0"/>
              <a:t>Software (ICT product)</a:t>
            </a:r>
          </a:p>
        </p:txBody>
      </p:sp>
      <p:sp>
        <p:nvSpPr>
          <p:cNvPr id="5" name="TextBox 4">
            <a:extLst>
              <a:ext uri="{FF2B5EF4-FFF2-40B4-BE49-F238E27FC236}">
                <a16:creationId xmlns:a16="http://schemas.microsoft.com/office/drawing/2014/main" id="{D955311C-AE5C-4071-B36F-B8A33E5A6421}"/>
              </a:ext>
            </a:extLst>
          </p:cNvPr>
          <p:cNvSpPr txBox="1"/>
          <p:nvPr/>
        </p:nvSpPr>
        <p:spPr>
          <a:xfrm>
            <a:off x="499872" y="2275249"/>
            <a:ext cx="3470549" cy="1292662"/>
          </a:xfrm>
          <a:prstGeom prst="rect">
            <a:avLst/>
          </a:prstGeom>
          <a:noFill/>
        </p:spPr>
        <p:txBody>
          <a:bodyPr wrap="square" rtlCol="0">
            <a:spAutoFit/>
          </a:bodyPr>
          <a:lstStyle/>
          <a:p>
            <a:r>
              <a:rPr lang="en-GB" dirty="0"/>
              <a:t>Products that can be digital or physical – when delivered digitally?</a:t>
            </a:r>
          </a:p>
          <a:p>
            <a:pPr marL="742950" lvl="1" indent="-285750">
              <a:buFontTx/>
              <a:buChar char="-"/>
            </a:pPr>
            <a:r>
              <a:rPr lang="en-GB" sz="1400" dirty="0"/>
              <a:t>e-books</a:t>
            </a:r>
          </a:p>
          <a:p>
            <a:pPr marL="742950" lvl="1" indent="-285750">
              <a:buFontTx/>
              <a:buChar char="-"/>
            </a:pPr>
            <a:r>
              <a:rPr lang="en-GB" sz="1400" dirty="0"/>
              <a:t>Training</a:t>
            </a:r>
          </a:p>
          <a:p>
            <a:pPr marL="742950" lvl="1" indent="-285750">
              <a:buFontTx/>
              <a:buChar char="-"/>
            </a:pPr>
            <a:r>
              <a:rPr lang="en-GB" sz="1400" dirty="0"/>
              <a:t>Banking services</a:t>
            </a:r>
          </a:p>
        </p:txBody>
      </p:sp>
      <p:sp>
        <p:nvSpPr>
          <p:cNvPr id="19" name="TextBox 18">
            <a:extLst>
              <a:ext uri="{FF2B5EF4-FFF2-40B4-BE49-F238E27FC236}">
                <a16:creationId xmlns:a16="http://schemas.microsoft.com/office/drawing/2014/main" id="{6959C1AD-9712-4015-BEB9-7D9F82D12934}"/>
              </a:ext>
            </a:extLst>
          </p:cNvPr>
          <p:cNvSpPr txBox="1"/>
          <p:nvPr/>
        </p:nvSpPr>
        <p:spPr>
          <a:xfrm>
            <a:off x="483870" y="5021531"/>
            <a:ext cx="4024003" cy="800219"/>
          </a:xfrm>
          <a:prstGeom prst="rect">
            <a:avLst/>
          </a:prstGeom>
          <a:noFill/>
        </p:spPr>
        <p:txBody>
          <a:bodyPr wrap="square" rtlCol="0">
            <a:spAutoFit/>
          </a:bodyPr>
          <a:lstStyle/>
          <a:p>
            <a:r>
              <a:rPr lang="en-GB" dirty="0"/>
              <a:t>Components?</a:t>
            </a:r>
          </a:p>
          <a:p>
            <a:pPr marL="742950" lvl="1" indent="-285750">
              <a:buFontTx/>
              <a:buChar char="-"/>
            </a:pPr>
            <a:r>
              <a:rPr lang="en-GB" sz="1400" dirty="0"/>
              <a:t>Processors, storage, sensors?</a:t>
            </a:r>
          </a:p>
          <a:p>
            <a:pPr marL="742950" lvl="1" indent="-285750">
              <a:buFontTx/>
              <a:buChar char="-"/>
            </a:pPr>
            <a:r>
              <a:rPr lang="en-GB" sz="1400" dirty="0"/>
              <a:t>Glass?</a:t>
            </a:r>
            <a:endParaRPr lang="en-GB" dirty="0"/>
          </a:p>
        </p:txBody>
      </p:sp>
      <p:grpSp>
        <p:nvGrpSpPr>
          <p:cNvPr id="4" name="Group 3">
            <a:extLst>
              <a:ext uri="{FF2B5EF4-FFF2-40B4-BE49-F238E27FC236}">
                <a16:creationId xmlns:a16="http://schemas.microsoft.com/office/drawing/2014/main" id="{A27C673B-74CA-41E4-9FEC-A6FD93DEA72C}"/>
              </a:ext>
            </a:extLst>
          </p:cNvPr>
          <p:cNvGrpSpPr/>
          <p:nvPr/>
        </p:nvGrpSpPr>
        <p:grpSpPr>
          <a:xfrm>
            <a:off x="1336978" y="932131"/>
            <a:ext cx="9518044" cy="523220"/>
            <a:chOff x="1336978" y="1052451"/>
            <a:chExt cx="9518044" cy="523220"/>
          </a:xfrm>
        </p:grpSpPr>
        <p:grpSp>
          <p:nvGrpSpPr>
            <p:cNvPr id="3" name="Group 2">
              <a:extLst>
                <a:ext uri="{FF2B5EF4-FFF2-40B4-BE49-F238E27FC236}">
                  <a16:creationId xmlns:a16="http://schemas.microsoft.com/office/drawing/2014/main" id="{60FE408B-1B48-4BDB-AA94-3CA893E03F7C}"/>
                </a:ext>
              </a:extLst>
            </p:cNvPr>
            <p:cNvGrpSpPr/>
            <p:nvPr/>
          </p:nvGrpSpPr>
          <p:grpSpPr>
            <a:xfrm>
              <a:off x="1336978" y="1052451"/>
              <a:ext cx="5605243" cy="523220"/>
              <a:chOff x="1336978" y="1052451"/>
              <a:chExt cx="5605243" cy="523220"/>
            </a:xfrm>
          </p:grpSpPr>
          <p:sp>
            <p:nvSpPr>
              <p:cNvPr id="24" name="TextBox 23">
                <a:extLst>
                  <a:ext uri="{FF2B5EF4-FFF2-40B4-BE49-F238E27FC236}">
                    <a16:creationId xmlns:a16="http://schemas.microsoft.com/office/drawing/2014/main" id="{E108BE8C-5DF9-4A1B-BDC0-EFB0F24086A3}"/>
                  </a:ext>
                </a:extLst>
              </p:cNvPr>
              <p:cNvSpPr txBox="1"/>
              <p:nvPr/>
            </p:nvSpPr>
            <p:spPr>
              <a:xfrm>
                <a:off x="1336978" y="1052451"/>
                <a:ext cx="1492897" cy="523220"/>
              </a:xfrm>
              <a:prstGeom prst="rect">
                <a:avLst/>
              </a:prstGeom>
              <a:noFill/>
            </p:spPr>
            <p:txBody>
              <a:bodyPr wrap="square" rtlCol="0">
                <a:spAutoFit/>
              </a:bodyPr>
              <a:lstStyle/>
              <a:p>
                <a:r>
                  <a:rPr lang="en-GB" sz="2800" b="1" dirty="0"/>
                  <a:t>Products</a:t>
                </a:r>
              </a:p>
            </p:txBody>
          </p:sp>
          <p:sp>
            <p:nvSpPr>
              <p:cNvPr id="26" name="TextBox 25">
                <a:extLst>
                  <a:ext uri="{FF2B5EF4-FFF2-40B4-BE49-F238E27FC236}">
                    <a16:creationId xmlns:a16="http://schemas.microsoft.com/office/drawing/2014/main" id="{EC27DBD0-8AD9-47FD-B5E1-6D17A518406E}"/>
                  </a:ext>
                </a:extLst>
              </p:cNvPr>
              <p:cNvSpPr txBox="1"/>
              <p:nvPr/>
            </p:nvSpPr>
            <p:spPr>
              <a:xfrm>
                <a:off x="5107410" y="1052451"/>
                <a:ext cx="1834811" cy="523220"/>
              </a:xfrm>
              <a:prstGeom prst="rect">
                <a:avLst/>
              </a:prstGeom>
              <a:noFill/>
            </p:spPr>
            <p:txBody>
              <a:bodyPr wrap="square" rtlCol="0">
                <a:spAutoFit/>
              </a:bodyPr>
              <a:lstStyle/>
              <a:p>
                <a:r>
                  <a:rPr lang="en-GB" sz="2800" b="1" dirty="0"/>
                  <a:t>Production</a:t>
                </a:r>
              </a:p>
            </p:txBody>
          </p:sp>
        </p:grpSp>
        <p:sp>
          <p:nvSpPr>
            <p:cNvPr id="27" name="TextBox 26">
              <a:extLst>
                <a:ext uri="{FF2B5EF4-FFF2-40B4-BE49-F238E27FC236}">
                  <a16:creationId xmlns:a16="http://schemas.microsoft.com/office/drawing/2014/main" id="{6D77A8C4-6057-48BA-8F55-3812A0FC6F0D}"/>
                </a:ext>
              </a:extLst>
            </p:cNvPr>
            <p:cNvSpPr txBox="1"/>
            <p:nvPr/>
          </p:nvSpPr>
          <p:spPr>
            <a:xfrm>
              <a:off x="8718414" y="1052451"/>
              <a:ext cx="2136608" cy="523220"/>
            </a:xfrm>
            <a:prstGeom prst="rect">
              <a:avLst/>
            </a:prstGeom>
            <a:noFill/>
          </p:spPr>
          <p:txBody>
            <a:bodyPr wrap="square" rtlCol="0">
              <a:spAutoFit/>
            </a:bodyPr>
            <a:lstStyle/>
            <a:p>
              <a:r>
                <a:rPr lang="en-GB" sz="2800" b="1" dirty="0"/>
                <a:t>Transactions</a:t>
              </a:r>
              <a:endParaRPr lang="en-GB" b="1" dirty="0"/>
            </a:p>
          </p:txBody>
        </p:sp>
      </p:grpSp>
      <p:sp>
        <p:nvSpPr>
          <p:cNvPr id="28" name="TextBox 27">
            <a:extLst>
              <a:ext uri="{FF2B5EF4-FFF2-40B4-BE49-F238E27FC236}">
                <a16:creationId xmlns:a16="http://schemas.microsoft.com/office/drawing/2014/main" id="{96F8F107-B016-4971-BB10-98B80FB31B6F}"/>
              </a:ext>
            </a:extLst>
          </p:cNvPr>
          <p:cNvSpPr txBox="1"/>
          <p:nvPr/>
        </p:nvSpPr>
        <p:spPr>
          <a:xfrm>
            <a:off x="483870" y="4397827"/>
            <a:ext cx="3578834" cy="800219"/>
          </a:xfrm>
          <a:prstGeom prst="rect">
            <a:avLst/>
          </a:prstGeom>
          <a:noFill/>
        </p:spPr>
        <p:txBody>
          <a:bodyPr wrap="square" rtlCol="0">
            <a:spAutoFit/>
          </a:bodyPr>
          <a:lstStyle/>
          <a:p>
            <a:r>
              <a:rPr lang="en-GB" dirty="0"/>
              <a:t>Enabling (ICT) goods?</a:t>
            </a:r>
          </a:p>
          <a:p>
            <a:pPr marL="742950" lvl="1" indent="-285750">
              <a:buFontTx/>
              <a:buChar char="-"/>
            </a:pPr>
            <a:r>
              <a:rPr lang="en-GB" sz="1400" dirty="0"/>
              <a:t>Computers, smartphones?</a:t>
            </a:r>
          </a:p>
          <a:p>
            <a:pPr marL="742950" lvl="1" indent="-285750">
              <a:buFontTx/>
              <a:buChar char="-"/>
            </a:pPr>
            <a:r>
              <a:rPr lang="en-GB" sz="1400" dirty="0"/>
              <a:t>Servers, Network switches?</a:t>
            </a:r>
          </a:p>
        </p:txBody>
      </p:sp>
      <p:sp>
        <p:nvSpPr>
          <p:cNvPr id="29" name="TextBox 28">
            <a:extLst>
              <a:ext uri="{FF2B5EF4-FFF2-40B4-BE49-F238E27FC236}">
                <a16:creationId xmlns:a16="http://schemas.microsoft.com/office/drawing/2014/main" id="{7736ED45-1372-4939-BBAF-41764402A90D}"/>
              </a:ext>
            </a:extLst>
          </p:cNvPr>
          <p:cNvSpPr txBox="1"/>
          <p:nvPr/>
        </p:nvSpPr>
        <p:spPr>
          <a:xfrm>
            <a:off x="486051" y="5656438"/>
            <a:ext cx="3470549" cy="800219"/>
          </a:xfrm>
          <a:prstGeom prst="rect">
            <a:avLst/>
          </a:prstGeom>
          <a:noFill/>
        </p:spPr>
        <p:txBody>
          <a:bodyPr wrap="square">
            <a:spAutoFit/>
          </a:bodyPr>
          <a:lstStyle/>
          <a:p>
            <a:r>
              <a:rPr lang="en-GB" dirty="0"/>
              <a:t>Connected versions of products?</a:t>
            </a:r>
          </a:p>
          <a:p>
            <a:pPr marL="742950" lvl="1" indent="-285750">
              <a:buFontTx/>
              <a:buChar char="-"/>
            </a:pPr>
            <a:r>
              <a:rPr lang="en-GB" sz="1400" dirty="0"/>
              <a:t>“Smart” TV/light bulb/fridge?</a:t>
            </a:r>
          </a:p>
          <a:p>
            <a:pPr marL="742950" lvl="1" indent="-285750">
              <a:buFontTx/>
              <a:buChar char="-"/>
            </a:pPr>
            <a:r>
              <a:rPr lang="en-GB" sz="1400" dirty="0"/>
              <a:t>Airbus A350?</a:t>
            </a:r>
          </a:p>
        </p:txBody>
      </p:sp>
      <p:sp>
        <p:nvSpPr>
          <p:cNvPr id="30" name="TextBox 29">
            <a:extLst>
              <a:ext uri="{FF2B5EF4-FFF2-40B4-BE49-F238E27FC236}">
                <a16:creationId xmlns:a16="http://schemas.microsoft.com/office/drawing/2014/main" id="{A4FA03C5-9BA6-49E6-9D16-DCF75ECAEE88}"/>
              </a:ext>
            </a:extLst>
          </p:cNvPr>
          <p:cNvSpPr txBox="1"/>
          <p:nvPr/>
        </p:nvSpPr>
        <p:spPr>
          <a:xfrm>
            <a:off x="8440715" y="1348919"/>
            <a:ext cx="3826039" cy="861774"/>
          </a:xfrm>
          <a:prstGeom prst="rect">
            <a:avLst/>
          </a:prstGeom>
          <a:noFill/>
        </p:spPr>
        <p:txBody>
          <a:bodyPr wrap="square" rtlCol="0">
            <a:spAutoFit/>
          </a:bodyPr>
          <a:lstStyle/>
          <a:p>
            <a:r>
              <a:rPr lang="en-GB" dirty="0"/>
              <a:t>Transactions that are agreed “digitally”?</a:t>
            </a:r>
          </a:p>
          <a:p>
            <a:pPr lvl="1"/>
            <a:r>
              <a:rPr lang="en-GB" sz="1400" dirty="0"/>
              <a:t>- Buying online</a:t>
            </a:r>
          </a:p>
        </p:txBody>
      </p:sp>
      <p:sp>
        <p:nvSpPr>
          <p:cNvPr id="31" name="TextBox 30">
            <a:extLst>
              <a:ext uri="{FF2B5EF4-FFF2-40B4-BE49-F238E27FC236}">
                <a16:creationId xmlns:a16="http://schemas.microsoft.com/office/drawing/2014/main" id="{AAD8D183-BAC0-458A-99CF-93323BFFC5DE}"/>
              </a:ext>
            </a:extLst>
          </p:cNvPr>
          <p:cNvSpPr txBox="1"/>
          <p:nvPr/>
        </p:nvSpPr>
        <p:spPr>
          <a:xfrm>
            <a:off x="8440715" y="2275249"/>
            <a:ext cx="3326169" cy="1077218"/>
          </a:xfrm>
          <a:prstGeom prst="rect">
            <a:avLst/>
          </a:prstGeom>
          <a:noFill/>
        </p:spPr>
        <p:txBody>
          <a:bodyPr wrap="square" rtlCol="0">
            <a:spAutoFit/>
          </a:bodyPr>
          <a:lstStyle/>
          <a:p>
            <a:r>
              <a:rPr lang="en-GB" dirty="0"/>
              <a:t>Transactions where the payment takes place “digitally”?</a:t>
            </a:r>
          </a:p>
          <a:p>
            <a:pPr lvl="1"/>
            <a:r>
              <a:rPr lang="en-GB" sz="1400" dirty="0"/>
              <a:t>- Paying in a </a:t>
            </a:r>
            <a:r>
              <a:rPr lang="en-GB" sz="1400" u="sng" dirty="0"/>
              <a:t>physical store</a:t>
            </a:r>
            <a:r>
              <a:rPr lang="en-GB" sz="1400" dirty="0"/>
              <a:t> by card, QR code, etc</a:t>
            </a:r>
          </a:p>
        </p:txBody>
      </p:sp>
      <p:sp>
        <p:nvSpPr>
          <p:cNvPr id="32" name="TextBox 31">
            <a:extLst>
              <a:ext uri="{FF2B5EF4-FFF2-40B4-BE49-F238E27FC236}">
                <a16:creationId xmlns:a16="http://schemas.microsoft.com/office/drawing/2014/main" id="{2AC04F18-B71B-405E-83D5-9362CDDDCE85}"/>
              </a:ext>
            </a:extLst>
          </p:cNvPr>
          <p:cNvSpPr txBox="1"/>
          <p:nvPr/>
        </p:nvSpPr>
        <p:spPr>
          <a:xfrm>
            <a:off x="4290713" y="2908026"/>
            <a:ext cx="3652306" cy="861774"/>
          </a:xfrm>
          <a:prstGeom prst="rect">
            <a:avLst/>
          </a:prstGeom>
          <a:noFill/>
        </p:spPr>
        <p:txBody>
          <a:bodyPr wrap="square" rtlCol="0">
            <a:spAutoFit/>
          </a:bodyPr>
          <a:lstStyle/>
          <a:p>
            <a:r>
              <a:rPr lang="en-GB" dirty="0"/>
              <a:t>Producers </a:t>
            </a:r>
            <a:r>
              <a:rPr lang="en-GB" i="1" dirty="0"/>
              <a:t>reliant</a:t>
            </a:r>
            <a:r>
              <a:rPr lang="en-GB" dirty="0"/>
              <a:t> on digital technology?</a:t>
            </a:r>
          </a:p>
          <a:p>
            <a:pPr marL="742950" lvl="1" indent="-285750">
              <a:buFontTx/>
              <a:buChar char="-"/>
            </a:pPr>
            <a:r>
              <a:rPr lang="en-GB" sz="1400" dirty="0"/>
              <a:t>Online platforms</a:t>
            </a:r>
          </a:p>
        </p:txBody>
      </p:sp>
      <p:sp>
        <p:nvSpPr>
          <p:cNvPr id="34" name="TextBox 33">
            <a:extLst>
              <a:ext uri="{FF2B5EF4-FFF2-40B4-BE49-F238E27FC236}">
                <a16:creationId xmlns:a16="http://schemas.microsoft.com/office/drawing/2014/main" id="{EBA2877E-9F6C-4E17-B6FC-3B7F5E040E32}"/>
              </a:ext>
            </a:extLst>
          </p:cNvPr>
          <p:cNvSpPr txBox="1"/>
          <p:nvPr/>
        </p:nvSpPr>
        <p:spPr>
          <a:xfrm>
            <a:off x="8401507" y="3417023"/>
            <a:ext cx="3326169" cy="1292662"/>
          </a:xfrm>
          <a:prstGeom prst="rect">
            <a:avLst/>
          </a:prstGeom>
          <a:noFill/>
        </p:spPr>
        <p:txBody>
          <a:bodyPr wrap="square" rtlCol="0">
            <a:spAutoFit/>
          </a:bodyPr>
          <a:lstStyle/>
          <a:p>
            <a:r>
              <a:rPr lang="en-GB" dirty="0"/>
              <a:t>Transactions where digital technology plays any role?</a:t>
            </a:r>
          </a:p>
          <a:p>
            <a:pPr lvl="1"/>
            <a:r>
              <a:rPr lang="en-GB" sz="1400" dirty="0"/>
              <a:t>- Car dealer advertises vehicle online but sale is in-person and paid by cash</a:t>
            </a:r>
          </a:p>
        </p:txBody>
      </p:sp>
      <p:sp>
        <p:nvSpPr>
          <p:cNvPr id="35" name="TextBox 34">
            <a:extLst>
              <a:ext uri="{FF2B5EF4-FFF2-40B4-BE49-F238E27FC236}">
                <a16:creationId xmlns:a16="http://schemas.microsoft.com/office/drawing/2014/main" id="{784E5414-49B6-4A4F-8955-E3598D074620}"/>
              </a:ext>
            </a:extLst>
          </p:cNvPr>
          <p:cNvSpPr txBox="1"/>
          <p:nvPr/>
        </p:nvSpPr>
        <p:spPr>
          <a:xfrm>
            <a:off x="4275143" y="3806296"/>
            <a:ext cx="3806072" cy="2000548"/>
          </a:xfrm>
          <a:prstGeom prst="rect">
            <a:avLst/>
          </a:prstGeom>
          <a:noFill/>
        </p:spPr>
        <p:txBody>
          <a:bodyPr wrap="square" rtlCol="0">
            <a:spAutoFit/>
          </a:bodyPr>
          <a:lstStyle/>
          <a:p>
            <a:r>
              <a:rPr lang="en-GB" dirty="0"/>
              <a:t>Producers whose production is </a:t>
            </a:r>
            <a:r>
              <a:rPr lang="en-GB" i="1" dirty="0"/>
              <a:t>significantly</a:t>
            </a:r>
            <a:r>
              <a:rPr lang="en-GB" dirty="0"/>
              <a:t> altered or enhanced by using digital technology?</a:t>
            </a:r>
          </a:p>
          <a:p>
            <a:pPr marL="742950" lvl="1" indent="-285750">
              <a:buFontTx/>
              <a:buChar char="-"/>
            </a:pPr>
            <a:r>
              <a:rPr lang="en-GB" sz="1400" dirty="0"/>
              <a:t>Publishing</a:t>
            </a:r>
          </a:p>
          <a:p>
            <a:pPr marL="742950" lvl="1" indent="-285750">
              <a:buFontTx/>
              <a:buChar char="-"/>
            </a:pPr>
            <a:r>
              <a:rPr lang="en-GB" sz="1400" dirty="0"/>
              <a:t>Car makers</a:t>
            </a:r>
          </a:p>
          <a:p>
            <a:pPr marL="742950" lvl="1" indent="-285750">
              <a:buFontTx/>
              <a:buChar char="-"/>
            </a:pPr>
            <a:r>
              <a:rPr lang="en-GB" sz="1400" dirty="0"/>
              <a:t>Airlines</a:t>
            </a:r>
          </a:p>
          <a:p>
            <a:pPr marL="742950" lvl="1" indent="-285750">
              <a:buFontTx/>
              <a:buChar char="-"/>
            </a:pPr>
            <a:r>
              <a:rPr lang="en-GB" sz="1400" dirty="0"/>
              <a:t>Taxis</a:t>
            </a:r>
          </a:p>
          <a:p>
            <a:pPr marL="742950" lvl="1" indent="-285750">
              <a:buFontTx/>
              <a:buChar char="-"/>
            </a:pPr>
            <a:endParaRPr lang="en-GB" sz="1400" dirty="0"/>
          </a:p>
        </p:txBody>
      </p:sp>
      <p:sp>
        <p:nvSpPr>
          <p:cNvPr id="36" name="TextBox 35">
            <a:extLst>
              <a:ext uri="{FF2B5EF4-FFF2-40B4-BE49-F238E27FC236}">
                <a16:creationId xmlns:a16="http://schemas.microsoft.com/office/drawing/2014/main" id="{D2833EF5-9F05-4F1D-A59B-1C292F3261EB}"/>
              </a:ext>
            </a:extLst>
          </p:cNvPr>
          <p:cNvSpPr txBox="1"/>
          <p:nvPr/>
        </p:nvSpPr>
        <p:spPr>
          <a:xfrm>
            <a:off x="4290713" y="5656438"/>
            <a:ext cx="3656999" cy="1292662"/>
          </a:xfrm>
          <a:prstGeom prst="rect">
            <a:avLst/>
          </a:prstGeom>
          <a:noFill/>
        </p:spPr>
        <p:txBody>
          <a:bodyPr wrap="square" rtlCol="0">
            <a:spAutoFit/>
          </a:bodyPr>
          <a:lstStyle/>
          <a:p>
            <a:r>
              <a:rPr lang="en-GB" dirty="0"/>
              <a:t>Producers that make </a:t>
            </a:r>
            <a:r>
              <a:rPr lang="en-GB" i="1" dirty="0"/>
              <a:t>any</a:t>
            </a:r>
            <a:r>
              <a:rPr lang="en-GB" dirty="0"/>
              <a:t> use of digital technology?</a:t>
            </a:r>
          </a:p>
          <a:p>
            <a:pPr marL="742950" lvl="1" indent="-285750">
              <a:buFontTx/>
              <a:buChar char="-"/>
            </a:pPr>
            <a:r>
              <a:rPr lang="en-GB" sz="1400" dirty="0"/>
              <a:t>Hairdresser uses WeChat to schedule customer appointments</a:t>
            </a:r>
          </a:p>
          <a:p>
            <a:pPr marL="742950" lvl="1" indent="-285750">
              <a:buFontTx/>
              <a:buChar char="-"/>
            </a:pPr>
            <a:endParaRPr lang="en-GB" sz="1400" dirty="0"/>
          </a:p>
        </p:txBody>
      </p:sp>
      <p:sp>
        <p:nvSpPr>
          <p:cNvPr id="37" name="TextBox 36">
            <a:extLst>
              <a:ext uri="{FF2B5EF4-FFF2-40B4-BE49-F238E27FC236}">
                <a16:creationId xmlns:a16="http://schemas.microsoft.com/office/drawing/2014/main" id="{418AB7F9-ED64-46E2-818E-1F68BDCBB5DC}"/>
              </a:ext>
            </a:extLst>
          </p:cNvPr>
          <p:cNvSpPr txBox="1"/>
          <p:nvPr/>
        </p:nvSpPr>
        <p:spPr>
          <a:xfrm>
            <a:off x="4278468" y="2286755"/>
            <a:ext cx="3999257" cy="584775"/>
          </a:xfrm>
          <a:prstGeom prst="rect">
            <a:avLst/>
          </a:prstGeom>
          <a:noFill/>
        </p:spPr>
        <p:txBody>
          <a:bodyPr wrap="square" rtlCol="0">
            <a:spAutoFit/>
          </a:bodyPr>
          <a:lstStyle/>
          <a:p>
            <a:r>
              <a:rPr lang="en-GB" dirty="0"/>
              <a:t>Producers of products “digital in form”?</a:t>
            </a:r>
          </a:p>
          <a:p>
            <a:pPr marL="742950" lvl="1" indent="-285750">
              <a:buFontTx/>
              <a:buChar char="-"/>
            </a:pPr>
            <a:r>
              <a:rPr lang="en-GB" sz="1400" dirty="0"/>
              <a:t>Cloud services providers</a:t>
            </a:r>
          </a:p>
        </p:txBody>
      </p:sp>
      <p:sp>
        <p:nvSpPr>
          <p:cNvPr id="48" name="TextBox 47">
            <a:extLst>
              <a:ext uri="{FF2B5EF4-FFF2-40B4-BE49-F238E27FC236}">
                <a16:creationId xmlns:a16="http://schemas.microsoft.com/office/drawing/2014/main" id="{E7097EDC-466E-4D0C-B097-781F7A0BD1CB}"/>
              </a:ext>
            </a:extLst>
          </p:cNvPr>
          <p:cNvSpPr txBox="1"/>
          <p:nvPr/>
        </p:nvSpPr>
        <p:spPr>
          <a:xfrm>
            <a:off x="499870" y="6352073"/>
            <a:ext cx="3470549" cy="369332"/>
          </a:xfrm>
          <a:prstGeom prst="rect">
            <a:avLst/>
          </a:prstGeom>
          <a:noFill/>
        </p:spPr>
        <p:txBody>
          <a:bodyPr wrap="square">
            <a:spAutoFit/>
          </a:bodyPr>
          <a:lstStyle/>
          <a:p>
            <a:r>
              <a:rPr lang="en-GB" dirty="0"/>
              <a:t>Data?</a:t>
            </a:r>
            <a:endParaRPr lang="en-GB" sz="1400" dirty="0"/>
          </a:p>
        </p:txBody>
      </p:sp>
      <p:sp>
        <p:nvSpPr>
          <p:cNvPr id="20" name="TextBox 19">
            <a:extLst>
              <a:ext uri="{FF2B5EF4-FFF2-40B4-BE49-F238E27FC236}">
                <a16:creationId xmlns:a16="http://schemas.microsoft.com/office/drawing/2014/main" id="{622F91E0-3492-4D15-B375-2466426920F4}"/>
              </a:ext>
            </a:extLst>
          </p:cNvPr>
          <p:cNvSpPr txBox="1"/>
          <p:nvPr/>
        </p:nvSpPr>
        <p:spPr>
          <a:xfrm>
            <a:off x="4275143" y="1348919"/>
            <a:ext cx="3470549" cy="800219"/>
          </a:xfrm>
          <a:prstGeom prst="rect">
            <a:avLst/>
          </a:prstGeom>
          <a:noFill/>
        </p:spPr>
        <p:txBody>
          <a:bodyPr wrap="square">
            <a:spAutoFit/>
          </a:bodyPr>
          <a:lstStyle/>
          <a:p>
            <a:r>
              <a:rPr lang="en-GB" dirty="0"/>
              <a:t>Producers of ICT products?</a:t>
            </a:r>
          </a:p>
          <a:p>
            <a:pPr marL="285750" indent="-285750">
              <a:buFontTx/>
              <a:buChar char="-"/>
            </a:pPr>
            <a:r>
              <a:rPr lang="en-GB" sz="1400" dirty="0"/>
              <a:t>Computer makers</a:t>
            </a:r>
          </a:p>
          <a:p>
            <a:pPr marL="285750" indent="-285750">
              <a:buFontTx/>
              <a:buChar char="-"/>
            </a:pPr>
            <a:r>
              <a:rPr lang="en-GB" sz="1400" dirty="0"/>
              <a:t>Software makers</a:t>
            </a:r>
          </a:p>
        </p:txBody>
      </p:sp>
      <p:sp>
        <p:nvSpPr>
          <p:cNvPr id="21" name="TextBox 20">
            <a:extLst>
              <a:ext uri="{FF2B5EF4-FFF2-40B4-BE49-F238E27FC236}">
                <a16:creationId xmlns:a16="http://schemas.microsoft.com/office/drawing/2014/main" id="{923C052C-413A-4106-9F30-D945BC2DDD72}"/>
              </a:ext>
            </a:extLst>
          </p:cNvPr>
          <p:cNvSpPr txBox="1"/>
          <p:nvPr/>
        </p:nvSpPr>
        <p:spPr>
          <a:xfrm>
            <a:off x="499872" y="3476685"/>
            <a:ext cx="3470549" cy="1231106"/>
          </a:xfrm>
          <a:prstGeom prst="rect">
            <a:avLst/>
          </a:prstGeom>
          <a:noFill/>
        </p:spPr>
        <p:txBody>
          <a:bodyPr wrap="square">
            <a:spAutoFit/>
          </a:bodyPr>
          <a:lstStyle/>
          <a:p>
            <a:r>
              <a:rPr lang="en-GB" dirty="0"/>
              <a:t>Enabling (ICT) services?</a:t>
            </a:r>
          </a:p>
          <a:p>
            <a:pPr marL="742950" lvl="1" indent="-285750">
              <a:buFontTx/>
              <a:buChar char="-"/>
            </a:pPr>
            <a:r>
              <a:rPr lang="en-GB" sz="1400" dirty="0"/>
              <a:t>Telecommunications</a:t>
            </a:r>
          </a:p>
          <a:p>
            <a:pPr marL="742950" lvl="1" indent="-285750">
              <a:buFontTx/>
              <a:buChar char="-"/>
            </a:pPr>
            <a:r>
              <a:rPr lang="en-GB" sz="1400" dirty="0"/>
              <a:t>Data processing, hosting</a:t>
            </a:r>
          </a:p>
          <a:p>
            <a:pPr marL="742950" lvl="1" indent="-285750">
              <a:buFontTx/>
              <a:buChar char="-"/>
            </a:pPr>
            <a:r>
              <a:rPr lang="en-GB" sz="1400" dirty="0"/>
              <a:t>Repair of ICT equipment</a:t>
            </a:r>
          </a:p>
          <a:p>
            <a:pPr marL="285750" indent="-285750">
              <a:buFontTx/>
              <a:buChar char="-"/>
            </a:pPr>
            <a:endParaRPr lang="en-GB" sz="1400" dirty="0"/>
          </a:p>
        </p:txBody>
      </p:sp>
    </p:spTree>
    <p:extLst>
      <p:ext uri="{BB962C8B-B14F-4D97-AF65-F5344CB8AC3E}">
        <p14:creationId xmlns:p14="http://schemas.microsoft.com/office/powerpoint/2010/main" val="98538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P spid="19" grpId="0"/>
      <p:bldP spid="28" grpId="0"/>
      <p:bldP spid="29" grpId="0"/>
      <p:bldP spid="30" grpId="0"/>
      <p:bldP spid="31" grpId="0"/>
      <p:bldP spid="32" grpId="0"/>
      <p:bldP spid="34" grpId="0"/>
      <p:bldP spid="35" grpId="0"/>
      <p:bldP spid="36" grpId="0"/>
      <p:bldP spid="37" grpId="0"/>
      <p:bldP spid="4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F8A2B4-7013-4C46-B564-453E73C92A9A}"/>
              </a:ext>
            </a:extLst>
          </p:cNvPr>
          <p:cNvSpPr txBox="1"/>
          <p:nvPr/>
        </p:nvSpPr>
        <p:spPr>
          <a:xfrm>
            <a:off x="499872" y="1386515"/>
            <a:ext cx="4613549"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t>This example presented in the UNCTAD Manual, adapted from OECD report for the G20 (2020)</a:t>
            </a:r>
          </a:p>
          <a:p>
            <a:pPr marL="342900" indent="-342900">
              <a:buFont typeface="Arial" panose="020B0604020202020204" pitchFamily="34" charset="0"/>
              <a:buChar char="•"/>
            </a:pPr>
            <a:r>
              <a:rPr lang="en-GB" sz="2000" dirty="0"/>
              <a:t>Emphasises:</a:t>
            </a:r>
          </a:p>
          <a:p>
            <a:pPr marL="800100" lvl="1" indent="-342900">
              <a:buFont typeface="Arial" panose="020B0604020202020204" pitchFamily="34" charset="0"/>
              <a:buChar char="•"/>
            </a:pPr>
            <a:r>
              <a:rPr lang="en-GB" sz="2000" dirty="0"/>
              <a:t>the nature of </a:t>
            </a:r>
            <a:r>
              <a:rPr lang="en-GB" sz="2000" b="1" dirty="0"/>
              <a:t>transactions</a:t>
            </a:r>
          </a:p>
          <a:p>
            <a:pPr marL="800100" lvl="1" indent="-342900">
              <a:buFont typeface="Arial" panose="020B0604020202020204" pitchFamily="34" charset="0"/>
              <a:buChar char="•"/>
            </a:pPr>
            <a:r>
              <a:rPr lang="en-GB" sz="2000" b="1" dirty="0"/>
              <a:t>producers</a:t>
            </a:r>
          </a:p>
          <a:p>
            <a:pPr marL="342900" indent="-342900">
              <a:buFont typeface="Arial" panose="020B0604020202020204" pitchFamily="34" charset="0"/>
              <a:buChar char="•"/>
            </a:pPr>
            <a:r>
              <a:rPr lang="en-GB" sz="2000" dirty="0"/>
              <a:t>But producers belong to the different “measures” of the digital economy based on the nature of the </a:t>
            </a:r>
            <a:r>
              <a:rPr lang="en-GB" sz="2000" b="1" dirty="0"/>
              <a:t>products</a:t>
            </a:r>
            <a:r>
              <a:rPr lang="en-GB" sz="2000" dirty="0"/>
              <a:t> they make (digital or not) and also how “reliant” they are on digital inputs for production</a:t>
            </a:r>
          </a:p>
          <a:p>
            <a:pPr marL="342900" indent="-342900">
              <a:buFont typeface="Arial" panose="020B0604020202020204" pitchFamily="34" charset="0"/>
              <a:buChar char="•"/>
            </a:pPr>
            <a:endParaRPr lang="en-GB" sz="2000" dirty="0"/>
          </a:p>
        </p:txBody>
      </p:sp>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normAutofit fontScale="90000"/>
          </a:bodyPr>
          <a:lstStyle/>
          <a:p>
            <a:r>
              <a:rPr lang="en-US" dirty="0"/>
              <a:t>Drawing definitive boundaries is challenging</a:t>
            </a:r>
            <a:br>
              <a:rPr lang="en-US" dirty="0"/>
            </a:br>
            <a:r>
              <a:rPr lang="en-US" dirty="0">
                <a:sym typeface="Wingdings" panose="05000000000000000000" pitchFamily="2" charset="2"/>
              </a:rPr>
              <a:t> tiered definition of the digital economy</a:t>
            </a:r>
            <a:endParaRPr lang="en-US" dirty="0"/>
          </a:p>
        </p:txBody>
      </p:sp>
      <p:pic>
        <p:nvPicPr>
          <p:cNvPr id="4" name="Content Placeholder 4">
            <a:extLst>
              <a:ext uri="{FF2B5EF4-FFF2-40B4-BE49-F238E27FC236}">
                <a16:creationId xmlns:a16="http://schemas.microsoft.com/office/drawing/2014/main" id="{2636DC6F-C027-40E0-9D4A-91C423AA83BC}"/>
              </a:ext>
            </a:extLst>
          </p:cNvPr>
          <p:cNvPicPr>
            <a:picLocks noGrp="1" noChangeAspect="1"/>
          </p:cNvPicPr>
          <p:nvPr>
            <p:ph idx="1"/>
          </p:nvPr>
        </p:nvPicPr>
        <p:blipFill>
          <a:blip r:embed="rId3"/>
          <a:stretch>
            <a:fillRect/>
          </a:stretch>
        </p:blipFill>
        <p:spPr>
          <a:xfrm>
            <a:off x="5417385" y="1284104"/>
            <a:ext cx="6774615" cy="5170731"/>
          </a:xfrm>
        </p:spPr>
      </p:pic>
      <p:grpSp>
        <p:nvGrpSpPr>
          <p:cNvPr id="39" name="Group 38">
            <a:extLst>
              <a:ext uri="{FF2B5EF4-FFF2-40B4-BE49-F238E27FC236}">
                <a16:creationId xmlns:a16="http://schemas.microsoft.com/office/drawing/2014/main" id="{8FDD090D-085E-4819-858C-46B6B4FF4032}"/>
              </a:ext>
            </a:extLst>
          </p:cNvPr>
          <p:cNvGrpSpPr/>
          <p:nvPr/>
        </p:nvGrpSpPr>
        <p:grpSpPr>
          <a:xfrm>
            <a:off x="2886570" y="3633284"/>
            <a:ext cx="9217198" cy="2034104"/>
            <a:chOff x="2886570" y="3633284"/>
            <a:chExt cx="9217198" cy="2034104"/>
          </a:xfrm>
        </p:grpSpPr>
        <p:cxnSp>
          <p:nvCxnSpPr>
            <p:cNvPr id="8" name="Straight Connector 7">
              <a:extLst>
                <a:ext uri="{FF2B5EF4-FFF2-40B4-BE49-F238E27FC236}">
                  <a16:creationId xmlns:a16="http://schemas.microsoft.com/office/drawing/2014/main" id="{4988EFE9-651B-4B37-A3EC-D8F06F94C289}"/>
                </a:ext>
              </a:extLst>
            </p:cNvPr>
            <p:cNvCxnSpPr>
              <a:cxnSpLocks/>
              <a:stCxn id="7" idx="2"/>
              <a:endCxn id="9" idx="3"/>
            </p:cNvCxnSpPr>
            <p:nvPr/>
          </p:nvCxnSpPr>
          <p:spPr>
            <a:xfrm flipH="1">
              <a:off x="4755419" y="3957392"/>
              <a:ext cx="402704" cy="1448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4913219-DFE3-46A3-A592-5DAF1040E7E4}"/>
                </a:ext>
              </a:extLst>
            </p:cNvPr>
            <p:cNvGrpSpPr/>
            <p:nvPr/>
          </p:nvGrpSpPr>
          <p:grpSpPr>
            <a:xfrm>
              <a:off x="2886570" y="3633284"/>
              <a:ext cx="9217198" cy="2034104"/>
              <a:chOff x="2886570" y="3633284"/>
              <a:chExt cx="9217198" cy="2034104"/>
            </a:xfrm>
          </p:grpSpPr>
          <p:sp>
            <p:nvSpPr>
              <p:cNvPr id="7" name="Oval 6">
                <a:extLst>
                  <a:ext uri="{FF2B5EF4-FFF2-40B4-BE49-F238E27FC236}">
                    <a16:creationId xmlns:a16="http://schemas.microsoft.com/office/drawing/2014/main" id="{CDEDC630-855F-4B8F-8836-B256AA45AD09}"/>
                  </a:ext>
                </a:extLst>
              </p:cNvPr>
              <p:cNvSpPr/>
              <p:nvPr/>
            </p:nvSpPr>
            <p:spPr>
              <a:xfrm>
                <a:off x="5158123" y="3633284"/>
                <a:ext cx="6945645" cy="648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23BD3680-8B01-4586-A3CD-30C34450A011}"/>
                  </a:ext>
                </a:extLst>
              </p:cNvPr>
              <p:cNvSpPr txBox="1"/>
              <p:nvPr/>
            </p:nvSpPr>
            <p:spPr>
              <a:xfrm>
                <a:off x="2886570" y="5144168"/>
                <a:ext cx="1868849" cy="523220"/>
              </a:xfrm>
              <a:prstGeom prst="rect">
                <a:avLst/>
              </a:prstGeom>
              <a:noFill/>
            </p:spPr>
            <p:txBody>
              <a:bodyPr wrap="square" rtlCol="0">
                <a:spAutoFit/>
              </a:bodyPr>
              <a:lstStyle/>
              <a:p>
                <a:pPr algn="ctr"/>
                <a:r>
                  <a:rPr lang="en-GB" sz="2800" b="1" dirty="0"/>
                  <a:t>Producers</a:t>
                </a:r>
                <a:endParaRPr lang="en-GB" sz="2000" dirty="0"/>
              </a:p>
            </p:txBody>
          </p:sp>
        </p:grpSp>
      </p:grpSp>
      <p:grpSp>
        <p:nvGrpSpPr>
          <p:cNvPr id="10" name="Group 9">
            <a:extLst>
              <a:ext uri="{FF2B5EF4-FFF2-40B4-BE49-F238E27FC236}">
                <a16:creationId xmlns:a16="http://schemas.microsoft.com/office/drawing/2014/main" id="{9A52148B-3276-4271-A146-18F81B326906}"/>
              </a:ext>
            </a:extLst>
          </p:cNvPr>
          <p:cNvGrpSpPr/>
          <p:nvPr/>
        </p:nvGrpSpPr>
        <p:grpSpPr>
          <a:xfrm>
            <a:off x="8069379" y="4364591"/>
            <a:ext cx="3228274" cy="2215110"/>
            <a:chOff x="8844655" y="1322074"/>
            <a:chExt cx="2382252" cy="1713798"/>
          </a:xfrm>
        </p:grpSpPr>
        <p:sp>
          <p:nvSpPr>
            <p:cNvPr id="11" name="Oval 10">
              <a:extLst>
                <a:ext uri="{FF2B5EF4-FFF2-40B4-BE49-F238E27FC236}">
                  <a16:creationId xmlns:a16="http://schemas.microsoft.com/office/drawing/2014/main" id="{EC389B74-1DE4-47F2-AC25-43AB47ACA231}"/>
                </a:ext>
              </a:extLst>
            </p:cNvPr>
            <p:cNvSpPr/>
            <p:nvPr/>
          </p:nvSpPr>
          <p:spPr>
            <a:xfrm>
              <a:off x="8844655" y="1322074"/>
              <a:ext cx="2382252" cy="559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0BA71DC-0B74-4948-A738-ADA4548CA997}"/>
                </a:ext>
              </a:extLst>
            </p:cNvPr>
            <p:cNvSpPr txBox="1"/>
            <p:nvPr/>
          </p:nvSpPr>
          <p:spPr>
            <a:xfrm>
              <a:off x="9243721" y="2297693"/>
              <a:ext cx="1885489" cy="738179"/>
            </a:xfrm>
            <a:prstGeom prst="rect">
              <a:avLst/>
            </a:prstGeom>
            <a:noFill/>
          </p:spPr>
          <p:txBody>
            <a:bodyPr wrap="square" rtlCol="0">
              <a:spAutoFit/>
            </a:bodyPr>
            <a:lstStyle/>
            <a:p>
              <a:pPr algn="ctr"/>
              <a:endParaRPr lang="en-GB" sz="2800" b="1" dirty="0"/>
            </a:p>
            <a:p>
              <a:pPr algn="ctr"/>
              <a:r>
                <a:rPr lang="en-GB" sz="2800" b="1" dirty="0"/>
                <a:t>Transactions</a:t>
              </a:r>
              <a:endParaRPr lang="en-GB" sz="2000" b="1" dirty="0"/>
            </a:p>
          </p:txBody>
        </p:sp>
        <p:cxnSp>
          <p:nvCxnSpPr>
            <p:cNvPr id="13" name="Straight Connector 12">
              <a:extLst>
                <a:ext uri="{FF2B5EF4-FFF2-40B4-BE49-F238E27FC236}">
                  <a16:creationId xmlns:a16="http://schemas.microsoft.com/office/drawing/2014/main" id="{A0CF7739-5BA4-4566-BCF6-DF62C3BB28A6}"/>
                </a:ext>
              </a:extLst>
            </p:cNvPr>
            <p:cNvCxnSpPr>
              <a:cxnSpLocks/>
              <a:stCxn id="11" idx="4"/>
            </p:cNvCxnSpPr>
            <p:nvPr/>
          </p:nvCxnSpPr>
          <p:spPr>
            <a:xfrm>
              <a:off x="10035781" y="1881510"/>
              <a:ext cx="150685" cy="738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0CB56828-2EB3-4957-84F1-9BCD2C21CF72}"/>
              </a:ext>
            </a:extLst>
          </p:cNvPr>
          <p:cNvGrpSpPr/>
          <p:nvPr/>
        </p:nvGrpSpPr>
        <p:grpSpPr>
          <a:xfrm>
            <a:off x="5953125" y="2905780"/>
            <a:ext cx="4060094" cy="1458811"/>
            <a:chOff x="5953125" y="2905780"/>
            <a:chExt cx="4060094" cy="1458811"/>
          </a:xfrm>
        </p:grpSpPr>
        <p:grpSp>
          <p:nvGrpSpPr>
            <p:cNvPr id="37" name="Group 36">
              <a:extLst>
                <a:ext uri="{FF2B5EF4-FFF2-40B4-BE49-F238E27FC236}">
                  <a16:creationId xmlns:a16="http://schemas.microsoft.com/office/drawing/2014/main" id="{A17D14E2-A0EA-42A7-A5D0-6049AFE238E6}"/>
                </a:ext>
              </a:extLst>
            </p:cNvPr>
            <p:cNvGrpSpPr/>
            <p:nvPr/>
          </p:nvGrpSpPr>
          <p:grpSpPr>
            <a:xfrm>
              <a:off x="5953125" y="2905780"/>
              <a:ext cx="4060094" cy="1458811"/>
              <a:chOff x="5953125" y="2905780"/>
              <a:chExt cx="4060094" cy="1458811"/>
            </a:xfrm>
          </p:grpSpPr>
          <p:sp>
            <p:nvSpPr>
              <p:cNvPr id="29" name="Oval 28">
                <a:extLst>
                  <a:ext uri="{FF2B5EF4-FFF2-40B4-BE49-F238E27FC236}">
                    <a16:creationId xmlns:a16="http://schemas.microsoft.com/office/drawing/2014/main" id="{640B2AAF-D9B3-43A8-93C5-05879A59221B}"/>
                  </a:ext>
                </a:extLst>
              </p:cNvPr>
              <p:cNvSpPr/>
              <p:nvPr/>
            </p:nvSpPr>
            <p:spPr>
              <a:xfrm>
                <a:off x="5953125" y="3759811"/>
                <a:ext cx="1885950" cy="604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52D623CA-A3E1-4C13-99A9-97102E44BF5E}"/>
                  </a:ext>
                </a:extLst>
              </p:cNvPr>
              <p:cNvSpPr txBox="1"/>
              <p:nvPr/>
            </p:nvSpPr>
            <p:spPr>
              <a:xfrm>
                <a:off x="8144370" y="2905780"/>
                <a:ext cx="1868849" cy="523220"/>
              </a:xfrm>
              <a:prstGeom prst="rect">
                <a:avLst/>
              </a:prstGeom>
              <a:noFill/>
            </p:spPr>
            <p:txBody>
              <a:bodyPr wrap="square" rtlCol="0">
                <a:spAutoFit/>
              </a:bodyPr>
              <a:lstStyle/>
              <a:p>
                <a:pPr algn="ctr"/>
                <a:r>
                  <a:rPr lang="en-GB" sz="2800" b="1" dirty="0"/>
                  <a:t>Products</a:t>
                </a:r>
                <a:endParaRPr lang="en-GB" sz="2000" dirty="0"/>
              </a:p>
            </p:txBody>
          </p:sp>
        </p:grpSp>
        <p:cxnSp>
          <p:nvCxnSpPr>
            <p:cNvPr id="35" name="Straight Connector 34">
              <a:extLst>
                <a:ext uri="{FF2B5EF4-FFF2-40B4-BE49-F238E27FC236}">
                  <a16:creationId xmlns:a16="http://schemas.microsoft.com/office/drawing/2014/main" id="{6D706EDB-A429-412B-A7A1-C29C549C95ED}"/>
                </a:ext>
              </a:extLst>
            </p:cNvPr>
            <p:cNvCxnSpPr>
              <a:stCxn id="29" idx="7"/>
              <a:endCxn id="33" idx="2"/>
            </p:cNvCxnSpPr>
            <p:nvPr/>
          </p:nvCxnSpPr>
          <p:spPr>
            <a:xfrm flipV="1">
              <a:off x="7562884" y="3429000"/>
              <a:ext cx="1515911" cy="4193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03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normAutofit fontScale="90000"/>
          </a:bodyPr>
          <a:lstStyle/>
          <a:p>
            <a:r>
              <a:rPr lang="en-US" sz="2800" i="1" dirty="0">
                <a:sym typeface="Wingdings" panose="05000000000000000000" pitchFamily="2" charset="2"/>
              </a:rPr>
              <a:t>We don’t have to agree everything to measure important aspects!</a:t>
            </a:r>
            <a:endParaRPr lang="en-US" sz="2800" dirty="0"/>
          </a:p>
        </p:txBody>
      </p:sp>
      <p:sp>
        <p:nvSpPr>
          <p:cNvPr id="25" name="TextBox 24">
            <a:extLst>
              <a:ext uri="{FF2B5EF4-FFF2-40B4-BE49-F238E27FC236}">
                <a16:creationId xmlns:a16="http://schemas.microsoft.com/office/drawing/2014/main" id="{179F9835-2640-41B3-920C-EA1CB2D1276D}"/>
              </a:ext>
            </a:extLst>
          </p:cNvPr>
          <p:cNvSpPr txBox="1"/>
          <p:nvPr/>
        </p:nvSpPr>
        <p:spPr>
          <a:xfrm>
            <a:off x="499872" y="1347063"/>
            <a:ext cx="3348103" cy="1015663"/>
          </a:xfrm>
          <a:prstGeom prst="rect">
            <a:avLst/>
          </a:prstGeom>
          <a:noFill/>
        </p:spPr>
        <p:txBody>
          <a:bodyPr wrap="square" rtlCol="0">
            <a:spAutoFit/>
          </a:bodyPr>
          <a:lstStyle/>
          <a:p>
            <a:r>
              <a:rPr lang="en-GB" dirty="0"/>
              <a:t>Products purely digital in form?</a:t>
            </a:r>
          </a:p>
          <a:p>
            <a:pPr marL="742950" lvl="1" indent="-285750">
              <a:buFontTx/>
              <a:buChar char="-"/>
            </a:pPr>
            <a:r>
              <a:rPr lang="en-GB" sz="1400" dirty="0"/>
              <a:t>Streaming services</a:t>
            </a:r>
          </a:p>
          <a:p>
            <a:pPr marL="742950" lvl="1" indent="-285750">
              <a:buFontTx/>
              <a:buChar char="-"/>
            </a:pPr>
            <a:r>
              <a:rPr lang="en-GB" sz="1400" dirty="0"/>
              <a:t>CAD designs</a:t>
            </a:r>
          </a:p>
          <a:p>
            <a:pPr marL="742950" lvl="1" indent="-285750">
              <a:buFontTx/>
              <a:buChar char="-"/>
            </a:pPr>
            <a:r>
              <a:rPr lang="en-GB" sz="1400" dirty="0"/>
              <a:t>Software (ICT product)</a:t>
            </a:r>
          </a:p>
        </p:txBody>
      </p:sp>
      <p:sp>
        <p:nvSpPr>
          <p:cNvPr id="5" name="TextBox 4">
            <a:extLst>
              <a:ext uri="{FF2B5EF4-FFF2-40B4-BE49-F238E27FC236}">
                <a16:creationId xmlns:a16="http://schemas.microsoft.com/office/drawing/2014/main" id="{D955311C-AE5C-4071-B36F-B8A33E5A6421}"/>
              </a:ext>
            </a:extLst>
          </p:cNvPr>
          <p:cNvSpPr txBox="1"/>
          <p:nvPr/>
        </p:nvSpPr>
        <p:spPr>
          <a:xfrm>
            <a:off x="499872" y="2275249"/>
            <a:ext cx="3470549" cy="1292662"/>
          </a:xfrm>
          <a:prstGeom prst="rect">
            <a:avLst/>
          </a:prstGeom>
          <a:noFill/>
        </p:spPr>
        <p:txBody>
          <a:bodyPr wrap="square" rtlCol="0">
            <a:spAutoFit/>
          </a:bodyPr>
          <a:lstStyle/>
          <a:p>
            <a:r>
              <a:rPr lang="en-GB" dirty="0"/>
              <a:t>Products that can be digital or physical – when delivered digitally?</a:t>
            </a:r>
          </a:p>
          <a:p>
            <a:pPr marL="742950" lvl="1" indent="-285750">
              <a:buFontTx/>
              <a:buChar char="-"/>
            </a:pPr>
            <a:r>
              <a:rPr lang="en-GB" sz="1400" dirty="0"/>
              <a:t>e-books</a:t>
            </a:r>
          </a:p>
          <a:p>
            <a:pPr marL="742950" lvl="1" indent="-285750">
              <a:buFontTx/>
              <a:buChar char="-"/>
            </a:pPr>
            <a:r>
              <a:rPr lang="en-GB" sz="1400" dirty="0"/>
              <a:t>Training</a:t>
            </a:r>
          </a:p>
          <a:p>
            <a:pPr marL="742950" lvl="1" indent="-285750">
              <a:buFontTx/>
              <a:buChar char="-"/>
            </a:pPr>
            <a:r>
              <a:rPr lang="en-GB" sz="1400" dirty="0"/>
              <a:t>Banking services</a:t>
            </a:r>
          </a:p>
        </p:txBody>
      </p:sp>
      <p:sp>
        <p:nvSpPr>
          <p:cNvPr id="19" name="TextBox 18">
            <a:extLst>
              <a:ext uri="{FF2B5EF4-FFF2-40B4-BE49-F238E27FC236}">
                <a16:creationId xmlns:a16="http://schemas.microsoft.com/office/drawing/2014/main" id="{6959C1AD-9712-4015-BEB9-7D9F82D12934}"/>
              </a:ext>
            </a:extLst>
          </p:cNvPr>
          <p:cNvSpPr txBox="1"/>
          <p:nvPr/>
        </p:nvSpPr>
        <p:spPr>
          <a:xfrm>
            <a:off x="499871" y="4995755"/>
            <a:ext cx="4024003" cy="800219"/>
          </a:xfrm>
          <a:prstGeom prst="rect">
            <a:avLst/>
          </a:prstGeom>
          <a:noFill/>
        </p:spPr>
        <p:txBody>
          <a:bodyPr wrap="square" rtlCol="0">
            <a:spAutoFit/>
          </a:bodyPr>
          <a:lstStyle/>
          <a:p>
            <a:r>
              <a:rPr lang="en-GB" dirty="0"/>
              <a:t>Components?</a:t>
            </a:r>
          </a:p>
          <a:p>
            <a:pPr marL="742950" lvl="1" indent="-285750">
              <a:buFontTx/>
              <a:buChar char="-"/>
            </a:pPr>
            <a:r>
              <a:rPr lang="en-GB" sz="1400" dirty="0"/>
              <a:t>Processors, storage, sensors?</a:t>
            </a:r>
          </a:p>
          <a:p>
            <a:pPr marL="742950" lvl="1" indent="-285750">
              <a:buFontTx/>
              <a:buChar char="-"/>
            </a:pPr>
            <a:r>
              <a:rPr lang="en-GB" sz="1400" dirty="0"/>
              <a:t>Glass?</a:t>
            </a:r>
            <a:endParaRPr lang="en-GB" dirty="0"/>
          </a:p>
        </p:txBody>
      </p:sp>
      <p:grpSp>
        <p:nvGrpSpPr>
          <p:cNvPr id="4" name="Group 3">
            <a:extLst>
              <a:ext uri="{FF2B5EF4-FFF2-40B4-BE49-F238E27FC236}">
                <a16:creationId xmlns:a16="http://schemas.microsoft.com/office/drawing/2014/main" id="{A27C673B-74CA-41E4-9FEC-A6FD93DEA72C}"/>
              </a:ext>
            </a:extLst>
          </p:cNvPr>
          <p:cNvGrpSpPr/>
          <p:nvPr/>
        </p:nvGrpSpPr>
        <p:grpSpPr>
          <a:xfrm>
            <a:off x="1336978" y="932131"/>
            <a:ext cx="9518044" cy="523220"/>
            <a:chOff x="1336978" y="1052451"/>
            <a:chExt cx="9518044" cy="523220"/>
          </a:xfrm>
        </p:grpSpPr>
        <p:grpSp>
          <p:nvGrpSpPr>
            <p:cNvPr id="3" name="Group 2">
              <a:extLst>
                <a:ext uri="{FF2B5EF4-FFF2-40B4-BE49-F238E27FC236}">
                  <a16:creationId xmlns:a16="http://schemas.microsoft.com/office/drawing/2014/main" id="{60FE408B-1B48-4BDB-AA94-3CA893E03F7C}"/>
                </a:ext>
              </a:extLst>
            </p:cNvPr>
            <p:cNvGrpSpPr/>
            <p:nvPr/>
          </p:nvGrpSpPr>
          <p:grpSpPr>
            <a:xfrm>
              <a:off x="1336978" y="1052451"/>
              <a:ext cx="5605243" cy="523220"/>
              <a:chOff x="1336978" y="1052451"/>
              <a:chExt cx="5605243" cy="523220"/>
            </a:xfrm>
          </p:grpSpPr>
          <p:sp>
            <p:nvSpPr>
              <p:cNvPr id="24" name="TextBox 23">
                <a:extLst>
                  <a:ext uri="{FF2B5EF4-FFF2-40B4-BE49-F238E27FC236}">
                    <a16:creationId xmlns:a16="http://schemas.microsoft.com/office/drawing/2014/main" id="{E108BE8C-5DF9-4A1B-BDC0-EFB0F24086A3}"/>
                  </a:ext>
                </a:extLst>
              </p:cNvPr>
              <p:cNvSpPr txBox="1"/>
              <p:nvPr/>
            </p:nvSpPr>
            <p:spPr>
              <a:xfrm>
                <a:off x="1336978" y="1052451"/>
                <a:ext cx="1492897" cy="523220"/>
              </a:xfrm>
              <a:prstGeom prst="rect">
                <a:avLst/>
              </a:prstGeom>
              <a:noFill/>
            </p:spPr>
            <p:txBody>
              <a:bodyPr wrap="square" rtlCol="0">
                <a:spAutoFit/>
              </a:bodyPr>
              <a:lstStyle/>
              <a:p>
                <a:r>
                  <a:rPr lang="en-GB" sz="2800" b="1" dirty="0"/>
                  <a:t>Products</a:t>
                </a:r>
              </a:p>
            </p:txBody>
          </p:sp>
          <p:sp>
            <p:nvSpPr>
              <p:cNvPr id="26" name="TextBox 25">
                <a:extLst>
                  <a:ext uri="{FF2B5EF4-FFF2-40B4-BE49-F238E27FC236}">
                    <a16:creationId xmlns:a16="http://schemas.microsoft.com/office/drawing/2014/main" id="{EC27DBD0-8AD9-47FD-B5E1-6D17A518406E}"/>
                  </a:ext>
                </a:extLst>
              </p:cNvPr>
              <p:cNvSpPr txBox="1"/>
              <p:nvPr/>
            </p:nvSpPr>
            <p:spPr>
              <a:xfrm>
                <a:off x="5107410" y="1052451"/>
                <a:ext cx="1834811" cy="523220"/>
              </a:xfrm>
              <a:prstGeom prst="rect">
                <a:avLst/>
              </a:prstGeom>
              <a:noFill/>
            </p:spPr>
            <p:txBody>
              <a:bodyPr wrap="square" rtlCol="0">
                <a:spAutoFit/>
              </a:bodyPr>
              <a:lstStyle/>
              <a:p>
                <a:r>
                  <a:rPr lang="en-GB" sz="2800" b="1" dirty="0"/>
                  <a:t>Production</a:t>
                </a:r>
              </a:p>
            </p:txBody>
          </p:sp>
        </p:grpSp>
        <p:sp>
          <p:nvSpPr>
            <p:cNvPr id="27" name="TextBox 26">
              <a:extLst>
                <a:ext uri="{FF2B5EF4-FFF2-40B4-BE49-F238E27FC236}">
                  <a16:creationId xmlns:a16="http://schemas.microsoft.com/office/drawing/2014/main" id="{6D77A8C4-6057-48BA-8F55-3812A0FC6F0D}"/>
                </a:ext>
              </a:extLst>
            </p:cNvPr>
            <p:cNvSpPr txBox="1"/>
            <p:nvPr/>
          </p:nvSpPr>
          <p:spPr>
            <a:xfrm>
              <a:off x="8718414" y="1052451"/>
              <a:ext cx="2136608" cy="523220"/>
            </a:xfrm>
            <a:prstGeom prst="rect">
              <a:avLst/>
            </a:prstGeom>
            <a:noFill/>
          </p:spPr>
          <p:txBody>
            <a:bodyPr wrap="square" rtlCol="0">
              <a:spAutoFit/>
            </a:bodyPr>
            <a:lstStyle/>
            <a:p>
              <a:r>
                <a:rPr lang="en-GB" sz="2800" b="1" dirty="0"/>
                <a:t>Transactions</a:t>
              </a:r>
              <a:endParaRPr lang="en-GB" b="1" dirty="0"/>
            </a:p>
          </p:txBody>
        </p:sp>
      </p:grpSp>
      <p:sp>
        <p:nvSpPr>
          <p:cNvPr id="28" name="TextBox 27">
            <a:extLst>
              <a:ext uri="{FF2B5EF4-FFF2-40B4-BE49-F238E27FC236}">
                <a16:creationId xmlns:a16="http://schemas.microsoft.com/office/drawing/2014/main" id="{96F8F107-B016-4971-BB10-98B80FB31B6F}"/>
              </a:ext>
            </a:extLst>
          </p:cNvPr>
          <p:cNvSpPr txBox="1"/>
          <p:nvPr/>
        </p:nvSpPr>
        <p:spPr>
          <a:xfrm>
            <a:off x="431908" y="4350771"/>
            <a:ext cx="3578834" cy="800219"/>
          </a:xfrm>
          <a:prstGeom prst="rect">
            <a:avLst/>
          </a:prstGeom>
          <a:noFill/>
        </p:spPr>
        <p:txBody>
          <a:bodyPr wrap="square" rtlCol="0">
            <a:spAutoFit/>
          </a:bodyPr>
          <a:lstStyle/>
          <a:p>
            <a:r>
              <a:rPr lang="en-GB" dirty="0"/>
              <a:t>Enabling (ICT) goods?</a:t>
            </a:r>
          </a:p>
          <a:p>
            <a:pPr marL="742950" lvl="1" indent="-285750">
              <a:buFontTx/>
              <a:buChar char="-"/>
            </a:pPr>
            <a:r>
              <a:rPr lang="en-GB" sz="1400" dirty="0"/>
              <a:t>Computers, smartphones?</a:t>
            </a:r>
          </a:p>
          <a:p>
            <a:pPr marL="742950" lvl="1" indent="-285750">
              <a:buFontTx/>
              <a:buChar char="-"/>
            </a:pPr>
            <a:r>
              <a:rPr lang="en-GB" sz="1400" dirty="0"/>
              <a:t>Servers, Network switches?</a:t>
            </a:r>
          </a:p>
        </p:txBody>
      </p:sp>
      <p:sp>
        <p:nvSpPr>
          <p:cNvPr id="29" name="TextBox 28">
            <a:extLst>
              <a:ext uri="{FF2B5EF4-FFF2-40B4-BE49-F238E27FC236}">
                <a16:creationId xmlns:a16="http://schemas.microsoft.com/office/drawing/2014/main" id="{7736ED45-1372-4939-BBAF-41764402A90D}"/>
              </a:ext>
            </a:extLst>
          </p:cNvPr>
          <p:cNvSpPr txBox="1"/>
          <p:nvPr/>
        </p:nvSpPr>
        <p:spPr>
          <a:xfrm>
            <a:off x="486051" y="5656438"/>
            <a:ext cx="3470549" cy="800219"/>
          </a:xfrm>
          <a:prstGeom prst="rect">
            <a:avLst/>
          </a:prstGeom>
          <a:noFill/>
        </p:spPr>
        <p:txBody>
          <a:bodyPr wrap="square">
            <a:spAutoFit/>
          </a:bodyPr>
          <a:lstStyle/>
          <a:p>
            <a:r>
              <a:rPr lang="en-GB" dirty="0"/>
              <a:t>Connected versions of products?</a:t>
            </a:r>
          </a:p>
          <a:p>
            <a:pPr marL="742950" lvl="1" indent="-285750">
              <a:buFontTx/>
              <a:buChar char="-"/>
            </a:pPr>
            <a:r>
              <a:rPr lang="en-GB" sz="1400" dirty="0"/>
              <a:t>“Smart” TV/light bulb/fridge?</a:t>
            </a:r>
          </a:p>
          <a:p>
            <a:pPr marL="742950" lvl="1" indent="-285750">
              <a:buFontTx/>
              <a:buChar char="-"/>
            </a:pPr>
            <a:r>
              <a:rPr lang="en-GB" sz="1400" dirty="0"/>
              <a:t>Airbus A350?</a:t>
            </a:r>
          </a:p>
        </p:txBody>
      </p:sp>
      <p:sp>
        <p:nvSpPr>
          <p:cNvPr id="30" name="TextBox 29">
            <a:extLst>
              <a:ext uri="{FF2B5EF4-FFF2-40B4-BE49-F238E27FC236}">
                <a16:creationId xmlns:a16="http://schemas.microsoft.com/office/drawing/2014/main" id="{A4FA03C5-9BA6-49E6-9D16-DCF75ECAEE88}"/>
              </a:ext>
            </a:extLst>
          </p:cNvPr>
          <p:cNvSpPr txBox="1"/>
          <p:nvPr/>
        </p:nvSpPr>
        <p:spPr>
          <a:xfrm>
            <a:off x="8440715" y="1348919"/>
            <a:ext cx="3826039" cy="861774"/>
          </a:xfrm>
          <a:prstGeom prst="rect">
            <a:avLst/>
          </a:prstGeom>
          <a:noFill/>
        </p:spPr>
        <p:txBody>
          <a:bodyPr wrap="square" rtlCol="0">
            <a:spAutoFit/>
          </a:bodyPr>
          <a:lstStyle/>
          <a:p>
            <a:r>
              <a:rPr lang="en-GB" dirty="0"/>
              <a:t>Transactions that are agreed “digitally”?</a:t>
            </a:r>
          </a:p>
          <a:p>
            <a:pPr lvl="1"/>
            <a:r>
              <a:rPr lang="en-GB" sz="1400" dirty="0"/>
              <a:t>- Buying online</a:t>
            </a:r>
          </a:p>
        </p:txBody>
      </p:sp>
      <p:sp>
        <p:nvSpPr>
          <p:cNvPr id="31" name="TextBox 30">
            <a:extLst>
              <a:ext uri="{FF2B5EF4-FFF2-40B4-BE49-F238E27FC236}">
                <a16:creationId xmlns:a16="http://schemas.microsoft.com/office/drawing/2014/main" id="{AAD8D183-BAC0-458A-99CF-93323BFFC5DE}"/>
              </a:ext>
            </a:extLst>
          </p:cNvPr>
          <p:cNvSpPr txBox="1"/>
          <p:nvPr/>
        </p:nvSpPr>
        <p:spPr>
          <a:xfrm>
            <a:off x="8440715" y="2275249"/>
            <a:ext cx="3326169" cy="1077218"/>
          </a:xfrm>
          <a:prstGeom prst="rect">
            <a:avLst/>
          </a:prstGeom>
          <a:noFill/>
        </p:spPr>
        <p:txBody>
          <a:bodyPr wrap="square" rtlCol="0">
            <a:spAutoFit/>
          </a:bodyPr>
          <a:lstStyle/>
          <a:p>
            <a:r>
              <a:rPr lang="en-GB" dirty="0"/>
              <a:t>Transactions where the payment takes place “digitally”?</a:t>
            </a:r>
          </a:p>
          <a:p>
            <a:pPr lvl="1"/>
            <a:r>
              <a:rPr lang="en-GB" sz="1400" dirty="0"/>
              <a:t>- Paying in a </a:t>
            </a:r>
            <a:r>
              <a:rPr lang="en-GB" sz="1400" u="sng" dirty="0"/>
              <a:t>physical store</a:t>
            </a:r>
            <a:r>
              <a:rPr lang="en-GB" sz="1400" dirty="0"/>
              <a:t> by card, QR code, etc</a:t>
            </a:r>
          </a:p>
        </p:txBody>
      </p:sp>
      <p:sp>
        <p:nvSpPr>
          <p:cNvPr id="32" name="TextBox 31">
            <a:extLst>
              <a:ext uri="{FF2B5EF4-FFF2-40B4-BE49-F238E27FC236}">
                <a16:creationId xmlns:a16="http://schemas.microsoft.com/office/drawing/2014/main" id="{2AC04F18-B71B-405E-83D5-9362CDDDCE85}"/>
              </a:ext>
            </a:extLst>
          </p:cNvPr>
          <p:cNvSpPr txBox="1"/>
          <p:nvPr/>
        </p:nvSpPr>
        <p:spPr>
          <a:xfrm>
            <a:off x="4290713" y="2908026"/>
            <a:ext cx="3652306" cy="861774"/>
          </a:xfrm>
          <a:prstGeom prst="rect">
            <a:avLst/>
          </a:prstGeom>
          <a:noFill/>
        </p:spPr>
        <p:txBody>
          <a:bodyPr wrap="square" rtlCol="0">
            <a:spAutoFit/>
          </a:bodyPr>
          <a:lstStyle/>
          <a:p>
            <a:r>
              <a:rPr lang="en-GB" dirty="0"/>
              <a:t>Producers </a:t>
            </a:r>
            <a:r>
              <a:rPr lang="en-GB" i="1" dirty="0"/>
              <a:t>reliant</a:t>
            </a:r>
            <a:r>
              <a:rPr lang="en-GB" dirty="0"/>
              <a:t> on digital technology?</a:t>
            </a:r>
          </a:p>
          <a:p>
            <a:pPr marL="742950" lvl="1" indent="-285750">
              <a:buFontTx/>
              <a:buChar char="-"/>
            </a:pPr>
            <a:r>
              <a:rPr lang="en-GB" sz="1400" dirty="0"/>
              <a:t>Online platforms</a:t>
            </a:r>
          </a:p>
        </p:txBody>
      </p:sp>
      <p:sp>
        <p:nvSpPr>
          <p:cNvPr id="34" name="TextBox 33">
            <a:extLst>
              <a:ext uri="{FF2B5EF4-FFF2-40B4-BE49-F238E27FC236}">
                <a16:creationId xmlns:a16="http://schemas.microsoft.com/office/drawing/2014/main" id="{EBA2877E-9F6C-4E17-B6FC-3B7F5E040E32}"/>
              </a:ext>
            </a:extLst>
          </p:cNvPr>
          <p:cNvSpPr txBox="1"/>
          <p:nvPr/>
        </p:nvSpPr>
        <p:spPr>
          <a:xfrm>
            <a:off x="8401507" y="3417023"/>
            <a:ext cx="3326169" cy="1292662"/>
          </a:xfrm>
          <a:prstGeom prst="rect">
            <a:avLst/>
          </a:prstGeom>
          <a:noFill/>
        </p:spPr>
        <p:txBody>
          <a:bodyPr wrap="square" rtlCol="0">
            <a:spAutoFit/>
          </a:bodyPr>
          <a:lstStyle/>
          <a:p>
            <a:r>
              <a:rPr lang="en-GB" dirty="0"/>
              <a:t>Transactions where digital technology plays any role?</a:t>
            </a:r>
          </a:p>
          <a:p>
            <a:pPr lvl="1"/>
            <a:r>
              <a:rPr lang="en-GB" sz="1400" dirty="0"/>
              <a:t>- Car dealer advertises vehicle online but sale is in-person and paid by cash</a:t>
            </a:r>
          </a:p>
        </p:txBody>
      </p:sp>
      <p:sp>
        <p:nvSpPr>
          <p:cNvPr id="35" name="TextBox 34">
            <a:extLst>
              <a:ext uri="{FF2B5EF4-FFF2-40B4-BE49-F238E27FC236}">
                <a16:creationId xmlns:a16="http://schemas.microsoft.com/office/drawing/2014/main" id="{784E5414-49B6-4A4F-8955-E3598D074620}"/>
              </a:ext>
            </a:extLst>
          </p:cNvPr>
          <p:cNvSpPr txBox="1"/>
          <p:nvPr/>
        </p:nvSpPr>
        <p:spPr>
          <a:xfrm>
            <a:off x="4275143" y="3806296"/>
            <a:ext cx="3806072" cy="2000548"/>
          </a:xfrm>
          <a:prstGeom prst="rect">
            <a:avLst/>
          </a:prstGeom>
          <a:noFill/>
        </p:spPr>
        <p:txBody>
          <a:bodyPr wrap="square" rtlCol="0">
            <a:spAutoFit/>
          </a:bodyPr>
          <a:lstStyle/>
          <a:p>
            <a:r>
              <a:rPr lang="en-GB" dirty="0"/>
              <a:t>Producers whose production is </a:t>
            </a:r>
            <a:r>
              <a:rPr lang="en-GB" i="1" dirty="0"/>
              <a:t>significantly</a:t>
            </a:r>
            <a:r>
              <a:rPr lang="en-GB" dirty="0"/>
              <a:t> altered or enhanced by using digital technology?</a:t>
            </a:r>
          </a:p>
          <a:p>
            <a:pPr marL="742950" lvl="1" indent="-285750">
              <a:buFontTx/>
              <a:buChar char="-"/>
            </a:pPr>
            <a:r>
              <a:rPr lang="en-GB" sz="1400" dirty="0"/>
              <a:t>Publishing</a:t>
            </a:r>
          </a:p>
          <a:p>
            <a:pPr marL="742950" lvl="1" indent="-285750">
              <a:buFontTx/>
              <a:buChar char="-"/>
            </a:pPr>
            <a:r>
              <a:rPr lang="en-GB" sz="1400" dirty="0"/>
              <a:t>Car makers</a:t>
            </a:r>
          </a:p>
          <a:p>
            <a:pPr marL="742950" lvl="1" indent="-285750">
              <a:buFontTx/>
              <a:buChar char="-"/>
            </a:pPr>
            <a:r>
              <a:rPr lang="en-GB" sz="1400" dirty="0"/>
              <a:t>Airlines</a:t>
            </a:r>
          </a:p>
          <a:p>
            <a:pPr marL="742950" lvl="1" indent="-285750">
              <a:buFontTx/>
              <a:buChar char="-"/>
            </a:pPr>
            <a:r>
              <a:rPr lang="en-GB" sz="1400" dirty="0"/>
              <a:t>Taxis</a:t>
            </a:r>
          </a:p>
          <a:p>
            <a:pPr marL="742950" lvl="1" indent="-285750">
              <a:buFontTx/>
              <a:buChar char="-"/>
            </a:pPr>
            <a:endParaRPr lang="en-GB" sz="1400" dirty="0"/>
          </a:p>
        </p:txBody>
      </p:sp>
      <p:sp>
        <p:nvSpPr>
          <p:cNvPr id="36" name="TextBox 35">
            <a:extLst>
              <a:ext uri="{FF2B5EF4-FFF2-40B4-BE49-F238E27FC236}">
                <a16:creationId xmlns:a16="http://schemas.microsoft.com/office/drawing/2014/main" id="{D2833EF5-9F05-4F1D-A59B-1C292F3261EB}"/>
              </a:ext>
            </a:extLst>
          </p:cNvPr>
          <p:cNvSpPr txBox="1"/>
          <p:nvPr/>
        </p:nvSpPr>
        <p:spPr>
          <a:xfrm>
            <a:off x="4280815" y="5656438"/>
            <a:ext cx="3656999" cy="1292662"/>
          </a:xfrm>
          <a:prstGeom prst="rect">
            <a:avLst/>
          </a:prstGeom>
          <a:noFill/>
        </p:spPr>
        <p:txBody>
          <a:bodyPr wrap="square" rtlCol="0">
            <a:spAutoFit/>
          </a:bodyPr>
          <a:lstStyle/>
          <a:p>
            <a:r>
              <a:rPr lang="en-GB" dirty="0"/>
              <a:t>Producers that make </a:t>
            </a:r>
            <a:r>
              <a:rPr lang="en-GB" i="1" dirty="0"/>
              <a:t>any</a:t>
            </a:r>
            <a:r>
              <a:rPr lang="en-GB" dirty="0"/>
              <a:t> use of digital technology?</a:t>
            </a:r>
          </a:p>
          <a:p>
            <a:pPr marL="742950" lvl="1" indent="-285750">
              <a:buFontTx/>
              <a:buChar char="-"/>
            </a:pPr>
            <a:r>
              <a:rPr lang="en-GB" sz="1400" dirty="0"/>
              <a:t>Hairdresser uses WeChat to schedule customer appointments</a:t>
            </a:r>
          </a:p>
          <a:p>
            <a:pPr marL="742950" lvl="1" indent="-285750">
              <a:buFontTx/>
              <a:buChar char="-"/>
            </a:pPr>
            <a:endParaRPr lang="en-GB" sz="1400" dirty="0"/>
          </a:p>
        </p:txBody>
      </p:sp>
      <p:sp>
        <p:nvSpPr>
          <p:cNvPr id="37" name="TextBox 36">
            <a:extLst>
              <a:ext uri="{FF2B5EF4-FFF2-40B4-BE49-F238E27FC236}">
                <a16:creationId xmlns:a16="http://schemas.microsoft.com/office/drawing/2014/main" id="{418AB7F9-ED64-46E2-818E-1F68BDCBB5DC}"/>
              </a:ext>
            </a:extLst>
          </p:cNvPr>
          <p:cNvSpPr txBox="1"/>
          <p:nvPr/>
        </p:nvSpPr>
        <p:spPr>
          <a:xfrm>
            <a:off x="4278468" y="2286755"/>
            <a:ext cx="3999257" cy="584775"/>
          </a:xfrm>
          <a:prstGeom prst="rect">
            <a:avLst/>
          </a:prstGeom>
          <a:noFill/>
        </p:spPr>
        <p:txBody>
          <a:bodyPr wrap="square" rtlCol="0">
            <a:spAutoFit/>
          </a:bodyPr>
          <a:lstStyle/>
          <a:p>
            <a:r>
              <a:rPr lang="en-GB" dirty="0"/>
              <a:t>Producers of products “digital in form”?</a:t>
            </a:r>
          </a:p>
          <a:p>
            <a:pPr marL="742950" lvl="1" indent="-285750">
              <a:buFontTx/>
              <a:buChar char="-"/>
            </a:pPr>
            <a:r>
              <a:rPr lang="en-GB" sz="1400" dirty="0"/>
              <a:t>Cloud services providers</a:t>
            </a:r>
          </a:p>
        </p:txBody>
      </p:sp>
      <p:sp>
        <p:nvSpPr>
          <p:cNvPr id="48" name="TextBox 47">
            <a:extLst>
              <a:ext uri="{FF2B5EF4-FFF2-40B4-BE49-F238E27FC236}">
                <a16:creationId xmlns:a16="http://schemas.microsoft.com/office/drawing/2014/main" id="{E7097EDC-466E-4D0C-B097-781F7A0BD1CB}"/>
              </a:ext>
            </a:extLst>
          </p:cNvPr>
          <p:cNvSpPr txBox="1"/>
          <p:nvPr/>
        </p:nvSpPr>
        <p:spPr>
          <a:xfrm>
            <a:off x="499870" y="6352073"/>
            <a:ext cx="3470549" cy="369332"/>
          </a:xfrm>
          <a:prstGeom prst="rect">
            <a:avLst/>
          </a:prstGeom>
          <a:noFill/>
        </p:spPr>
        <p:txBody>
          <a:bodyPr wrap="square">
            <a:spAutoFit/>
          </a:bodyPr>
          <a:lstStyle/>
          <a:p>
            <a:r>
              <a:rPr lang="en-GB" dirty="0"/>
              <a:t>Data?</a:t>
            </a:r>
            <a:endParaRPr lang="en-GB" sz="1400" dirty="0"/>
          </a:p>
        </p:txBody>
      </p:sp>
      <p:sp>
        <p:nvSpPr>
          <p:cNvPr id="20" name="TextBox 19">
            <a:extLst>
              <a:ext uri="{FF2B5EF4-FFF2-40B4-BE49-F238E27FC236}">
                <a16:creationId xmlns:a16="http://schemas.microsoft.com/office/drawing/2014/main" id="{622F91E0-3492-4D15-B375-2466426920F4}"/>
              </a:ext>
            </a:extLst>
          </p:cNvPr>
          <p:cNvSpPr txBox="1"/>
          <p:nvPr/>
        </p:nvSpPr>
        <p:spPr>
          <a:xfrm>
            <a:off x="4290713" y="1348919"/>
            <a:ext cx="3470549" cy="800219"/>
          </a:xfrm>
          <a:prstGeom prst="rect">
            <a:avLst/>
          </a:prstGeom>
          <a:noFill/>
        </p:spPr>
        <p:txBody>
          <a:bodyPr wrap="square">
            <a:spAutoFit/>
          </a:bodyPr>
          <a:lstStyle/>
          <a:p>
            <a:r>
              <a:rPr lang="en-GB" dirty="0"/>
              <a:t>Producers of ICT products?</a:t>
            </a:r>
          </a:p>
          <a:p>
            <a:pPr marL="285750" indent="-285750">
              <a:buFontTx/>
              <a:buChar char="-"/>
            </a:pPr>
            <a:r>
              <a:rPr lang="en-GB" sz="1400" dirty="0"/>
              <a:t>Computer makers</a:t>
            </a:r>
          </a:p>
          <a:p>
            <a:pPr marL="285750" indent="-285750">
              <a:buFontTx/>
              <a:buChar char="-"/>
            </a:pPr>
            <a:r>
              <a:rPr lang="en-GB" sz="1400" dirty="0"/>
              <a:t>Software makers</a:t>
            </a:r>
          </a:p>
        </p:txBody>
      </p:sp>
      <p:sp>
        <p:nvSpPr>
          <p:cNvPr id="21" name="TextBox 20">
            <a:extLst>
              <a:ext uri="{FF2B5EF4-FFF2-40B4-BE49-F238E27FC236}">
                <a16:creationId xmlns:a16="http://schemas.microsoft.com/office/drawing/2014/main" id="{923C052C-413A-4106-9F30-D945BC2DDD72}"/>
              </a:ext>
            </a:extLst>
          </p:cNvPr>
          <p:cNvSpPr txBox="1"/>
          <p:nvPr/>
        </p:nvSpPr>
        <p:spPr>
          <a:xfrm>
            <a:off x="436844" y="3447801"/>
            <a:ext cx="3470549" cy="1231106"/>
          </a:xfrm>
          <a:prstGeom prst="rect">
            <a:avLst/>
          </a:prstGeom>
          <a:noFill/>
        </p:spPr>
        <p:txBody>
          <a:bodyPr wrap="square">
            <a:spAutoFit/>
          </a:bodyPr>
          <a:lstStyle/>
          <a:p>
            <a:r>
              <a:rPr lang="en-GB" dirty="0"/>
              <a:t>Enabling (ICT) services?</a:t>
            </a:r>
          </a:p>
          <a:p>
            <a:pPr marL="742950" lvl="1" indent="-285750">
              <a:buFontTx/>
              <a:buChar char="-"/>
            </a:pPr>
            <a:r>
              <a:rPr lang="en-GB" sz="1400" dirty="0"/>
              <a:t>Telecommunications</a:t>
            </a:r>
          </a:p>
          <a:p>
            <a:pPr marL="742950" lvl="1" indent="-285750">
              <a:buFontTx/>
              <a:buChar char="-"/>
            </a:pPr>
            <a:r>
              <a:rPr lang="en-GB" sz="1400" dirty="0"/>
              <a:t>Data processing, hosting</a:t>
            </a:r>
          </a:p>
          <a:p>
            <a:pPr marL="742950" lvl="1" indent="-285750">
              <a:buFontTx/>
              <a:buChar char="-"/>
            </a:pPr>
            <a:r>
              <a:rPr lang="en-GB" sz="1400" dirty="0"/>
              <a:t>Repair of ICT equipment</a:t>
            </a:r>
          </a:p>
          <a:p>
            <a:pPr marL="285750" indent="-285750">
              <a:buFontTx/>
              <a:buChar char="-"/>
            </a:pPr>
            <a:endParaRPr lang="en-GB" sz="1400" dirty="0"/>
          </a:p>
        </p:txBody>
      </p:sp>
      <p:grpSp>
        <p:nvGrpSpPr>
          <p:cNvPr id="23" name="Group 22">
            <a:extLst>
              <a:ext uri="{FF2B5EF4-FFF2-40B4-BE49-F238E27FC236}">
                <a16:creationId xmlns:a16="http://schemas.microsoft.com/office/drawing/2014/main" id="{AFECADEE-F7AF-4BD8-A5FB-B1D82F2AEEAA}"/>
              </a:ext>
            </a:extLst>
          </p:cNvPr>
          <p:cNvGrpSpPr/>
          <p:nvPr/>
        </p:nvGrpSpPr>
        <p:grpSpPr>
          <a:xfrm>
            <a:off x="581994" y="1397817"/>
            <a:ext cx="3105724" cy="1825151"/>
            <a:chOff x="605208" y="1599755"/>
            <a:chExt cx="3105724" cy="2370221"/>
          </a:xfrm>
        </p:grpSpPr>
        <p:sp>
          <p:nvSpPr>
            <p:cNvPr id="33" name="Oval 32">
              <a:extLst>
                <a:ext uri="{FF2B5EF4-FFF2-40B4-BE49-F238E27FC236}">
                  <a16:creationId xmlns:a16="http://schemas.microsoft.com/office/drawing/2014/main" id="{D08B0DCF-8EE5-410B-BFAF-E518ED9A6C1F}"/>
                </a:ext>
              </a:extLst>
            </p:cNvPr>
            <p:cNvSpPr/>
            <p:nvPr/>
          </p:nvSpPr>
          <p:spPr>
            <a:xfrm>
              <a:off x="605208" y="1599755"/>
              <a:ext cx="3105724" cy="2370221"/>
            </a:xfrm>
            <a:prstGeom prst="ellipse">
              <a:avLst/>
            </a:prstGeom>
            <a:solidFill>
              <a:schemeClr val="bg1">
                <a:alpha val="9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5053B342-0D70-4704-B273-8BA0CAC1FA4E}"/>
                </a:ext>
              </a:extLst>
            </p:cNvPr>
            <p:cNvSpPr txBox="1"/>
            <p:nvPr/>
          </p:nvSpPr>
          <p:spPr>
            <a:xfrm>
              <a:off x="793236" y="2555311"/>
              <a:ext cx="2869776" cy="479631"/>
            </a:xfrm>
            <a:prstGeom prst="rect">
              <a:avLst/>
            </a:prstGeom>
            <a:solidFill>
              <a:schemeClr val="bg1"/>
            </a:solidFill>
          </p:spPr>
          <p:txBody>
            <a:bodyPr wrap="square" rtlCol="0">
              <a:spAutoFit/>
            </a:bodyPr>
            <a:lstStyle/>
            <a:p>
              <a:pPr algn="ctr"/>
              <a:r>
                <a:rPr lang="en-GB" dirty="0">
                  <a:solidFill>
                    <a:srgbClr val="FF0000"/>
                  </a:solidFill>
                </a:rPr>
                <a:t>ICT-enabled services</a:t>
              </a:r>
            </a:p>
          </p:txBody>
        </p:sp>
      </p:grpSp>
      <p:grpSp>
        <p:nvGrpSpPr>
          <p:cNvPr id="39" name="Group 38">
            <a:extLst>
              <a:ext uri="{FF2B5EF4-FFF2-40B4-BE49-F238E27FC236}">
                <a16:creationId xmlns:a16="http://schemas.microsoft.com/office/drawing/2014/main" id="{5DA9F884-829B-45A9-AD90-EF7150EB0CFA}"/>
              </a:ext>
            </a:extLst>
          </p:cNvPr>
          <p:cNvGrpSpPr/>
          <p:nvPr/>
        </p:nvGrpSpPr>
        <p:grpSpPr>
          <a:xfrm>
            <a:off x="333495" y="3499737"/>
            <a:ext cx="3112168" cy="892136"/>
            <a:chOff x="473243" y="4054135"/>
            <a:chExt cx="3112168" cy="1324952"/>
          </a:xfrm>
        </p:grpSpPr>
        <p:sp>
          <p:nvSpPr>
            <p:cNvPr id="40" name="Oval 39">
              <a:extLst>
                <a:ext uri="{FF2B5EF4-FFF2-40B4-BE49-F238E27FC236}">
                  <a16:creationId xmlns:a16="http://schemas.microsoft.com/office/drawing/2014/main" id="{5C7F0EB5-2981-4C2A-97D1-5EDD86D11857}"/>
                </a:ext>
              </a:extLst>
            </p:cNvPr>
            <p:cNvSpPr/>
            <p:nvPr/>
          </p:nvSpPr>
          <p:spPr>
            <a:xfrm>
              <a:off x="473243" y="4054135"/>
              <a:ext cx="3112168" cy="1324952"/>
            </a:xfrm>
            <a:prstGeom prst="ellipse">
              <a:avLst/>
            </a:prstGeom>
            <a:solidFill>
              <a:schemeClr val="bg1">
                <a:alpha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58C260A5-FAAA-4E21-A02E-5C3C99BC85C7}"/>
                </a:ext>
              </a:extLst>
            </p:cNvPr>
            <p:cNvSpPr txBox="1"/>
            <p:nvPr/>
          </p:nvSpPr>
          <p:spPr>
            <a:xfrm>
              <a:off x="892343" y="4425350"/>
              <a:ext cx="2273968" cy="548512"/>
            </a:xfrm>
            <a:prstGeom prst="rect">
              <a:avLst/>
            </a:prstGeom>
            <a:solidFill>
              <a:schemeClr val="bg1"/>
            </a:solidFill>
          </p:spPr>
          <p:txBody>
            <a:bodyPr wrap="square" rtlCol="0">
              <a:spAutoFit/>
            </a:bodyPr>
            <a:lstStyle/>
            <a:p>
              <a:pPr algn="ctr"/>
              <a:r>
                <a:rPr lang="en-GB" dirty="0">
                  <a:solidFill>
                    <a:srgbClr val="FF0000"/>
                  </a:solidFill>
                </a:rPr>
                <a:t>ICT services</a:t>
              </a:r>
            </a:p>
          </p:txBody>
        </p:sp>
      </p:grpSp>
      <p:grpSp>
        <p:nvGrpSpPr>
          <p:cNvPr id="42" name="Group 41">
            <a:extLst>
              <a:ext uri="{FF2B5EF4-FFF2-40B4-BE49-F238E27FC236}">
                <a16:creationId xmlns:a16="http://schemas.microsoft.com/office/drawing/2014/main" id="{04BDB65C-3EAD-4850-A100-F8BD7E6DCBCA}"/>
              </a:ext>
            </a:extLst>
          </p:cNvPr>
          <p:cNvGrpSpPr/>
          <p:nvPr/>
        </p:nvGrpSpPr>
        <p:grpSpPr>
          <a:xfrm>
            <a:off x="8377746" y="1330181"/>
            <a:ext cx="2755195" cy="997377"/>
            <a:chOff x="8346589" y="1491679"/>
            <a:chExt cx="2755195" cy="1096912"/>
          </a:xfrm>
        </p:grpSpPr>
        <p:sp>
          <p:nvSpPr>
            <p:cNvPr id="43" name="Oval 42">
              <a:extLst>
                <a:ext uri="{FF2B5EF4-FFF2-40B4-BE49-F238E27FC236}">
                  <a16:creationId xmlns:a16="http://schemas.microsoft.com/office/drawing/2014/main" id="{A6293034-9FFD-49B3-989F-23FB66389ACB}"/>
                </a:ext>
              </a:extLst>
            </p:cNvPr>
            <p:cNvSpPr/>
            <p:nvPr/>
          </p:nvSpPr>
          <p:spPr>
            <a:xfrm>
              <a:off x="8346589" y="1491679"/>
              <a:ext cx="2755195" cy="1096912"/>
            </a:xfrm>
            <a:prstGeom prst="ellipse">
              <a:avLst/>
            </a:prstGeom>
            <a:solidFill>
              <a:schemeClr val="bg1">
                <a:alpha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5368B258-A3EE-47D8-8E8F-5ACD12D4A080}"/>
                </a:ext>
              </a:extLst>
            </p:cNvPr>
            <p:cNvSpPr txBox="1"/>
            <p:nvPr/>
          </p:nvSpPr>
          <p:spPr>
            <a:xfrm>
              <a:off x="8623488" y="1844037"/>
              <a:ext cx="2273968" cy="369332"/>
            </a:xfrm>
            <a:prstGeom prst="rect">
              <a:avLst/>
            </a:prstGeom>
            <a:solidFill>
              <a:schemeClr val="bg1"/>
            </a:solidFill>
          </p:spPr>
          <p:txBody>
            <a:bodyPr wrap="square" rtlCol="0">
              <a:spAutoFit/>
            </a:bodyPr>
            <a:lstStyle/>
            <a:p>
              <a:pPr algn="ctr"/>
              <a:r>
                <a:rPr lang="en-GB" dirty="0">
                  <a:solidFill>
                    <a:srgbClr val="FF0000"/>
                  </a:solidFill>
                </a:rPr>
                <a:t>E-commerce</a:t>
              </a:r>
            </a:p>
          </p:txBody>
        </p:sp>
      </p:grpSp>
      <p:grpSp>
        <p:nvGrpSpPr>
          <p:cNvPr id="45" name="Group 44">
            <a:extLst>
              <a:ext uri="{FF2B5EF4-FFF2-40B4-BE49-F238E27FC236}">
                <a16:creationId xmlns:a16="http://schemas.microsoft.com/office/drawing/2014/main" id="{57885C61-5F2C-4853-B946-C33CA5699BC7}"/>
              </a:ext>
            </a:extLst>
          </p:cNvPr>
          <p:cNvGrpSpPr/>
          <p:nvPr/>
        </p:nvGrpSpPr>
        <p:grpSpPr>
          <a:xfrm>
            <a:off x="4843507" y="2588591"/>
            <a:ext cx="2230509" cy="3833885"/>
            <a:chOff x="5624168" y="1513608"/>
            <a:chExt cx="2230509" cy="4930798"/>
          </a:xfrm>
        </p:grpSpPr>
        <p:sp>
          <p:nvSpPr>
            <p:cNvPr id="46" name="Oval 45">
              <a:extLst>
                <a:ext uri="{FF2B5EF4-FFF2-40B4-BE49-F238E27FC236}">
                  <a16:creationId xmlns:a16="http://schemas.microsoft.com/office/drawing/2014/main" id="{DA8ED232-A124-4EF1-9762-DBF8A0A9CF22}"/>
                </a:ext>
              </a:extLst>
            </p:cNvPr>
            <p:cNvSpPr/>
            <p:nvPr/>
          </p:nvSpPr>
          <p:spPr>
            <a:xfrm>
              <a:off x="5624168" y="1513608"/>
              <a:ext cx="2230509" cy="4930798"/>
            </a:xfrm>
            <a:prstGeom prst="ellipse">
              <a:avLst/>
            </a:prstGeom>
            <a:solidFill>
              <a:schemeClr val="bg1">
                <a:alpha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2246B56E-B463-45ED-AACD-545C6C04FB83}"/>
                </a:ext>
              </a:extLst>
            </p:cNvPr>
            <p:cNvSpPr txBox="1"/>
            <p:nvPr/>
          </p:nvSpPr>
          <p:spPr>
            <a:xfrm>
              <a:off x="5989212" y="3617795"/>
              <a:ext cx="1544815" cy="831253"/>
            </a:xfrm>
            <a:prstGeom prst="rect">
              <a:avLst/>
            </a:prstGeom>
            <a:solidFill>
              <a:schemeClr val="bg1"/>
            </a:solidFill>
          </p:spPr>
          <p:txBody>
            <a:bodyPr wrap="square" rtlCol="0">
              <a:spAutoFit/>
            </a:bodyPr>
            <a:lstStyle/>
            <a:p>
              <a:pPr algn="ctr"/>
              <a:r>
                <a:rPr lang="en-GB" dirty="0">
                  <a:solidFill>
                    <a:srgbClr val="FF0000"/>
                  </a:solidFill>
                </a:rPr>
                <a:t>ICT usage in business</a:t>
              </a:r>
            </a:p>
          </p:txBody>
        </p:sp>
      </p:grpSp>
      <p:grpSp>
        <p:nvGrpSpPr>
          <p:cNvPr id="51" name="Group 50">
            <a:extLst>
              <a:ext uri="{FF2B5EF4-FFF2-40B4-BE49-F238E27FC236}">
                <a16:creationId xmlns:a16="http://schemas.microsoft.com/office/drawing/2014/main" id="{D21FCB56-81A4-432A-AF29-120AD878882D}"/>
              </a:ext>
            </a:extLst>
          </p:cNvPr>
          <p:cNvGrpSpPr/>
          <p:nvPr/>
        </p:nvGrpSpPr>
        <p:grpSpPr>
          <a:xfrm>
            <a:off x="311055" y="4412427"/>
            <a:ext cx="3112168" cy="1098509"/>
            <a:chOff x="473243" y="4054135"/>
            <a:chExt cx="3112168" cy="1324952"/>
          </a:xfrm>
        </p:grpSpPr>
        <p:sp>
          <p:nvSpPr>
            <p:cNvPr id="52" name="Oval 51">
              <a:extLst>
                <a:ext uri="{FF2B5EF4-FFF2-40B4-BE49-F238E27FC236}">
                  <a16:creationId xmlns:a16="http://schemas.microsoft.com/office/drawing/2014/main" id="{821AD73D-68B7-4394-8A81-C38D83F2CF52}"/>
                </a:ext>
              </a:extLst>
            </p:cNvPr>
            <p:cNvSpPr/>
            <p:nvPr/>
          </p:nvSpPr>
          <p:spPr>
            <a:xfrm>
              <a:off x="473243" y="4054135"/>
              <a:ext cx="3112168" cy="1324952"/>
            </a:xfrm>
            <a:prstGeom prst="ellipse">
              <a:avLst/>
            </a:prstGeom>
            <a:solidFill>
              <a:schemeClr val="bg1">
                <a:alpha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547D2DF1-75CB-4F48-9BCE-3FEE8A95625C}"/>
                </a:ext>
              </a:extLst>
            </p:cNvPr>
            <p:cNvSpPr txBox="1"/>
            <p:nvPr/>
          </p:nvSpPr>
          <p:spPr>
            <a:xfrm>
              <a:off x="921795" y="4526245"/>
              <a:ext cx="2273968" cy="369334"/>
            </a:xfrm>
            <a:prstGeom prst="rect">
              <a:avLst/>
            </a:prstGeom>
            <a:solidFill>
              <a:schemeClr val="bg1"/>
            </a:solidFill>
          </p:spPr>
          <p:txBody>
            <a:bodyPr wrap="square" rtlCol="0">
              <a:spAutoFit/>
            </a:bodyPr>
            <a:lstStyle/>
            <a:p>
              <a:pPr algn="ctr"/>
              <a:r>
                <a:rPr lang="en-GB" dirty="0">
                  <a:solidFill>
                    <a:srgbClr val="FF0000"/>
                  </a:solidFill>
                </a:rPr>
                <a:t>ICT goods</a:t>
              </a:r>
            </a:p>
          </p:txBody>
        </p:sp>
      </p:grpSp>
      <p:grpSp>
        <p:nvGrpSpPr>
          <p:cNvPr id="54" name="Group 53">
            <a:extLst>
              <a:ext uri="{FF2B5EF4-FFF2-40B4-BE49-F238E27FC236}">
                <a16:creationId xmlns:a16="http://schemas.microsoft.com/office/drawing/2014/main" id="{A8B4BB7E-3849-4CCD-85ED-17FB03183C77}"/>
              </a:ext>
            </a:extLst>
          </p:cNvPr>
          <p:cNvGrpSpPr/>
          <p:nvPr/>
        </p:nvGrpSpPr>
        <p:grpSpPr>
          <a:xfrm>
            <a:off x="4076100" y="1444599"/>
            <a:ext cx="3112168" cy="724806"/>
            <a:chOff x="473243" y="4054135"/>
            <a:chExt cx="3112168" cy="1324952"/>
          </a:xfrm>
        </p:grpSpPr>
        <p:sp>
          <p:nvSpPr>
            <p:cNvPr id="55" name="Oval 54">
              <a:extLst>
                <a:ext uri="{FF2B5EF4-FFF2-40B4-BE49-F238E27FC236}">
                  <a16:creationId xmlns:a16="http://schemas.microsoft.com/office/drawing/2014/main" id="{959B5161-1935-4147-9A25-BD1A9C5E0A55}"/>
                </a:ext>
              </a:extLst>
            </p:cNvPr>
            <p:cNvSpPr/>
            <p:nvPr/>
          </p:nvSpPr>
          <p:spPr>
            <a:xfrm>
              <a:off x="473243" y="4054135"/>
              <a:ext cx="3112168" cy="1324952"/>
            </a:xfrm>
            <a:prstGeom prst="ellipse">
              <a:avLst/>
            </a:prstGeom>
            <a:solidFill>
              <a:schemeClr val="bg1">
                <a:alpha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a:extLst>
                <a:ext uri="{FF2B5EF4-FFF2-40B4-BE49-F238E27FC236}">
                  <a16:creationId xmlns:a16="http://schemas.microsoft.com/office/drawing/2014/main" id="{3858D5F5-967E-47C2-8903-FF2282448CE2}"/>
                </a:ext>
              </a:extLst>
            </p:cNvPr>
            <p:cNvSpPr txBox="1"/>
            <p:nvPr/>
          </p:nvSpPr>
          <p:spPr>
            <a:xfrm>
              <a:off x="939589" y="4337230"/>
              <a:ext cx="2273968" cy="675142"/>
            </a:xfrm>
            <a:prstGeom prst="rect">
              <a:avLst/>
            </a:prstGeom>
            <a:solidFill>
              <a:schemeClr val="bg1"/>
            </a:solidFill>
          </p:spPr>
          <p:txBody>
            <a:bodyPr wrap="square" rtlCol="0">
              <a:spAutoFit/>
            </a:bodyPr>
            <a:lstStyle/>
            <a:p>
              <a:pPr algn="ctr"/>
              <a:r>
                <a:rPr lang="en-GB" dirty="0">
                  <a:solidFill>
                    <a:srgbClr val="FF0000"/>
                  </a:solidFill>
                </a:rPr>
                <a:t>ICT sector</a:t>
              </a:r>
            </a:p>
          </p:txBody>
        </p:sp>
      </p:grpSp>
    </p:spTree>
    <p:extLst>
      <p:ext uri="{BB962C8B-B14F-4D97-AF65-F5344CB8AC3E}">
        <p14:creationId xmlns:p14="http://schemas.microsoft.com/office/powerpoint/2010/main" val="56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499872" y="365126"/>
            <a:ext cx="11218886" cy="773112"/>
          </a:xfrm>
        </p:spPr>
        <p:txBody>
          <a:bodyPr/>
          <a:lstStyle/>
          <a:p>
            <a:r>
              <a:rPr lang="en-US" dirty="0"/>
              <a:t>The UNCTAD manual</a:t>
            </a:r>
          </a:p>
        </p:txBody>
      </p:sp>
      <p:sp>
        <p:nvSpPr>
          <p:cNvPr id="3" name="Content Placeholder 2">
            <a:extLst>
              <a:ext uri="{FF2B5EF4-FFF2-40B4-BE49-F238E27FC236}">
                <a16:creationId xmlns:a16="http://schemas.microsoft.com/office/drawing/2014/main" id="{FF96CD9C-0D22-44D3-87F9-F8B1DBD5E8DD}"/>
              </a:ext>
            </a:extLst>
          </p:cNvPr>
          <p:cNvSpPr>
            <a:spLocks noGrp="1"/>
          </p:cNvSpPr>
          <p:nvPr>
            <p:ph idx="1"/>
          </p:nvPr>
        </p:nvSpPr>
        <p:spPr>
          <a:xfrm>
            <a:off x="712432" y="1220401"/>
            <a:ext cx="7084031" cy="5249899"/>
          </a:xfrm>
        </p:spPr>
        <p:txBody>
          <a:bodyPr>
            <a:normAutofit fontScale="92500" lnSpcReduction="20000"/>
          </a:bodyPr>
          <a:lstStyle/>
          <a:p>
            <a:pPr marL="457200" indent="-457200">
              <a:buFont typeface="+mj-lt"/>
              <a:buAutoNum type="arabicPeriod"/>
            </a:pPr>
            <a:r>
              <a:rPr lang="en-US" b="1" u="sng" dirty="0"/>
              <a:t>Core indicators </a:t>
            </a:r>
            <a:r>
              <a:rPr lang="en-US" dirty="0"/>
              <a:t>on the digital economy</a:t>
            </a:r>
          </a:p>
          <a:p>
            <a:pPr lvl="1">
              <a:buFontTx/>
              <a:buChar char="-"/>
            </a:pPr>
            <a:r>
              <a:rPr lang="en-US" dirty="0"/>
              <a:t>Products</a:t>
            </a:r>
          </a:p>
          <a:p>
            <a:pPr lvl="2">
              <a:buFontTx/>
              <a:buChar char="-"/>
            </a:pPr>
            <a:r>
              <a:rPr lang="en-US" dirty="0"/>
              <a:t>ICT goods trade</a:t>
            </a:r>
          </a:p>
          <a:p>
            <a:pPr lvl="2">
              <a:buFontTx/>
              <a:buChar char="-"/>
            </a:pPr>
            <a:r>
              <a:rPr lang="en-US" dirty="0"/>
              <a:t>ICT services trade</a:t>
            </a:r>
          </a:p>
          <a:p>
            <a:pPr lvl="2">
              <a:buFontTx/>
              <a:buChar char="-"/>
            </a:pPr>
            <a:r>
              <a:rPr lang="en-US" dirty="0"/>
              <a:t>ICT-enabled (digitally delivered) services trade</a:t>
            </a:r>
          </a:p>
          <a:p>
            <a:pPr lvl="1">
              <a:buFontTx/>
              <a:buChar char="-"/>
            </a:pPr>
            <a:r>
              <a:rPr lang="en-US" dirty="0"/>
              <a:t>Production</a:t>
            </a:r>
          </a:p>
          <a:p>
            <a:pPr lvl="2">
              <a:buFontTx/>
              <a:buChar char="-"/>
            </a:pPr>
            <a:r>
              <a:rPr lang="en-US" dirty="0">
                <a:solidFill>
                  <a:schemeClr val="bg1">
                    <a:lumMod val="75000"/>
                  </a:schemeClr>
                </a:solidFill>
              </a:rPr>
              <a:t>ICT sector (employment and value added)</a:t>
            </a:r>
          </a:p>
          <a:p>
            <a:pPr lvl="2">
              <a:buFontTx/>
              <a:buChar char="-"/>
            </a:pPr>
            <a:r>
              <a:rPr lang="en-US" dirty="0"/>
              <a:t>ICT usage in business</a:t>
            </a:r>
          </a:p>
          <a:p>
            <a:pPr lvl="1">
              <a:buFontTx/>
              <a:buChar char="-"/>
            </a:pPr>
            <a:r>
              <a:rPr lang="en-US" dirty="0"/>
              <a:t>Transactions</a:t>
            </a:r>
          </a:p>
          <a:p>
            <a:pPr lvl="2">
              <a:buFontTx/>
              <a:buChar char="-"/>
            </a:pPr>
            <a:r>
              <a:rPr lang="en-US" dirty="0"/>
              <a:t>E-commerce</a:t>
            </a:r>
          </a:p>
          <a:p>
            <a:pPr lvl="1">
              <a:buFontTx/>
              <a:buChar char="-"/>
            </a:pPr>
            <a:endParaRPr lang="en-US" sz="200" dirty="0"/>
          </a:p>
          <a:p>
            <a:pPr marL="457200" indent="-457200">
              <a:buFont typeface="+mj-lt"/>
              <a:buAutoNum type="arabicPeriod"/>
            </a:pPr>
            <a:r>
              <a:rPr lang="en-US" dirty="0"/>
              <a:t>Guidance on how to compile them</a:t>
            </a:r>
          </a:p>
          <a:p>
            <a:pPr lvl="2">
              <a:buFontTx/>
              <a:buChar char="-"/>
            </a:pPr>
            <a:r>
              <a:rPr lang="en-US" dirty="0"/>
              <a:t>data sources and methods</a:t>
            </a:r>
          </a:p>
          <a:p>
            <a:pPr lvl="2">
              <a:buFontTx/>
              <a:buChar char="-"/>
            </a:pPr>
            <a:r>
              <a:rPr lang="en-US" dirty="0"/>
              <a:t>survey design</a:t>
            </a:r>
          </a:p>
          <a:p>
            <a:pPr lvl="2">
              <a:buFontTx/>
              <a:buChar char="-"/>
            </a:pPr>
            <a:r>
              <a:rPr lang="en-US" dirty="0"/>
              <a:t>model questionnaire questions</a:t>
            </a:r>
          </a:p>
          <a:p>
            <a:pPr lvl="2">
              <a:buFontTx/>
              <a:buChar char="-"/>
            </a:pPr>
            <a:r>
              <a:rPr lang="en-US" dirty="0"/>
              <a:t>recommended breakdown</a:t>
            </a:r>
          </a:p>
          <a:p>
            <a:pPr marL="514350" indent="-514350">
              <a:buFont typeface="+mj-lt"/>
              <a:buAutoNum type="arabicPeriod"/>
            </a:pPr>
            <a:endParaRPr lang="en-US" sz="200" dirty="0"/>
          </a:p>
          <a:p>
            <a:pPr marL="514350" indent="-514350">
              <a:buFont typeface="+mj-lt"/>
              <a:buAutoNum type="arabicPeriod"/>
            </a:pPr>
            <a:r>
              <a:rPr lang="en-US" dirty="0"/>
              <a:t>Guidance on presentation and dissemination</a:t>
            </a:r>
          </a:p>
        </p:txBody>
      </p:sp>
      <p:pic>
        <p:nvPicPr>
          <p:cNvPr id="5" name="Picture 4">
            <a:extLst>
              <a:ext uri="{FF2B5EF4-FFF2-40B4-BE49-F238E27FC236}">
                <a16:creationId xmlns:a16="http://schemas.microsoft.com/office/drawing/2014/main" id="{64713201-3B47-4A78-A1A7-F352FA0BB7D1}"/>
              </a:ext>
            </a:extLst>
          </p:cNvPr>
          <p:cNvPicPr>
            <a:picLocks noChangeAspect="1"/>
          </p:cNvPicPr>
          <p:nvPr/>
        </p:nvPicPr>
        <p:blipFill>
          <a:blip r:embed="rId3"/>
          <a:stretch>
            <a:fillRect/>
          </a:stretch>
        </p:blipFill>
        <p:spPr>
          <a:xfrm>
            <a:off x="7663068" y="449347"/>
            <a:ext cx="4029060" cy="5715790"/>
          </a:xfrm>
          <a:prstGeom prst="rect">
            <a:avLst/>
          </a:prstGeom>
          <a:effectLst>
            <a:outerShdw blurRad="50800" dist="38100" dir="2700000" algn="tl" rotWithShape="0">
              <a:prstClr val="black">
                <a:alpha val="40000"/>
              </a:prstClr>
            </a:outerShdw>
            <a:reflection blurRad="177800" stA="50000" endA="300" endPos="11000" dist="50800" dir="5400000" sy="-100000" algn="bl" rotWithShape="0"/>
            <a:softEdge rad="12700"/>
          </a:effectLst>
        </p:spPr>
      </p:pic>
    </p:spTree>
    <p:extLst>
      <p:ext uri="{BB962C8B-B14F-4D97-AF65-F5344CB8AC3E}">
        <p14:creationId xmlns:p14="http://schemas.microsoft.com/office/powerpoint/2010/main" val="3630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E913-7B4E-4FA4-92E2-1A0198F5BB56}"/>
              </a:ext>
            </a:extLst>
          </p:cNvPr>
          <p:cNvSpPr>
            <a:spLocks noGrp="1"/>
          </p:cNvSpPr>
          <p:nvPr>
            <p:ph type="title"/>
          </p:nvPr>
        </p:nvSpPr>
        <p:spPr>
          <a:xfrm>
            <a:off x="2615505" y="2655888"/>
            <a:ext cx="6960990" cy="773112"/>
          </a:xfrm>
        </p:spPr>
        <p:txBody>
          <a:bodyPr>
            <a:normAutofit fontScale="90000"/>
          </a:bodyPr>
          <a:lstStyle/>
          <a:p>
            <a:r>
              <a:rPr lang="en-US" dirty="0"/>
              <a:t>Measuring trade in digital products</a:t>
            </a:r>
          </a:p>
        </p:txBody>
      </p:sp>
    </p:spTree>
    <p:extLst>
      <p:ext uri="{BB962C8B-B14F-4D97-AF65-F5344CB8AC3E}">
        <p14:creationId xmlns:p14="http://schemas.microsoft.com/office/powerpoint/2010/main" val="1234418511"/>
      </p:ext>
    </p:extLst>
  </p:cSld>
  <p:clrMapOvr>
    <a:masterClrMapping/>
  </p:clrMapOvr>
</p:sld>
</file>

<file path=ppt/theme/theme1.xml><?xml version="1.0" encoding="utf-8"?>
<a:theme xmlns:a="http://schemas.openxmlformats.org/drawingml/2006/main" name="Thème Office">
  <a:themeElements>
    <a:clrScheme name="etradeforall_color_palette">
      <a:dk1>
        <a:srgbClr val="000000"/>
      </a:dk1>
      <a:lt1>
        <a:srgbClr val="FFFFFF"/>
      </a:lt1>
      <a:dk2>
        <a:srgbClr val="878787"/>
      </a:dk2>
      <a:lt2>
        <a:srgbClr val="E7E6E6"/>
      </a:lt2>
      <a:accent1>
        <a:srgbClr val="4F90CD"/>
      </a:accent1>
      <a:accent2>
        <a:srgbClr val="94C11F"/>
      </a:accent2>
      <a:accent3>
        <a:srgbClr val="ED6E07"/>
      </a:accent3>
      <a:accent4>
        <a:srgbClr val="BB1822"/>
      </a:accent4>
      <a:accent5>
        <a:srgbClr val="E61A6B"/>
      </a:accent5>
      <a:accent6>
        <a:srgbClr val="931C80"/>
      </a:accent6>
      <a:hlink>
        <a:srgbClr val="4F90CD"/>
      </a:hlink>
      <a:folHlink>
        <a:srgbClr val="4F90CD"/>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002060"/>
            </a:gs>
            <a:gs pos="100000">
              <a:srgbClr val="00B0F0">
                <a:alpha val="63000"/>
              </a:srgbClr>
            </a:gs>
          </a:gsLst>
          <a:lin ang="0" scaled="1"/>
          <a:tileRect/>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E3288758D5554D919B98E9C17C8D9B" ma:contentTypeVersion="11" ma:contentTypeDescription="Create a new document." ma:contentTypeScope="" ma:versionID="f8bc4497443d6c9dadf9301ddd4f22ca">
  <xsd:schema xmlns:xsd="http://www.w3.org/2001/XMLSchema" xmlns:xs="http://www.w3.org/2001/XMLSchema" xmlns:p="http://schemas.microsoft.com/office/2006/metadata/properties" xmlns:ns2="fdc95272-fa3c-4b1b-a01e-e280464b46b7" xmlns:ns3="ee55ed30-f867-4888-b1a5-0c6a57c2099f" targetNamespace="http://schemas.microsoft.com/office/2006/metadata/properties" ma:root="true" ma:fieldsID="e2e92752c909e6c2dc9c2877129c289b" ns2:_="" ns3:_="">
    <xsd:import namespace="fdc95272-fa3c-4b1b-a01e-e280464b46b7"/>
    <xsd:import namespace="ee55ed30-f867-4888-b1a5-0c6a57c209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95272-fa3c-4b1b-a01e-e280464b4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55ed30-f867-4888-b1a5-0c6a57c2099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364677-7067-4825-80DD-6A9DE61EE026}">
  <ds:schemaRefs>
    <ds:schemaRef ds:uri="http://schemas.microsoft.com/sharepoint/v3/contenttype/forms"/>
  </ds:schemaRefs>
</ds:datastoreItem>
</file>

<file path=customXml/itemProps2.xml><?xml version="1.0" encoding="utf-8"?>
<ds:datastoreItem xmlns:ds="http://schemas.openxmlformats.org/officeDocument/2006/customXml" ds:itemID="{B5215D11-6EDD-4934-BE51-A7FD3AECA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95272-fa3c-4b1b-a01e-e280464b46b7"/>
    <ds:schemaRef ds:uri="ee55ed30-f867-4888-b1a5-0c6a57c20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F30571-BC36-44EC-AB5B-81215AF5FF5C}">
  <ds:schemaRefs>
    <ds:schemaRef ds:uri="fdc95272-fa3c-4b1b-a01e-e280464b46b7"/>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ee55ed30-f867-4888-b1a5-0c6a57c209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7188</TotalTime>
  <Words>2733</Words>
  <Application>Microsoft Office PowerPoint</Application>
  <PresentationFormat>Widescreen</PresentationFormat>
  <Paragraphs>392</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Helvetica</vt:lpstr>
      <vt:lpstr>Helvetica Neue Light</vt:lpstr>
      <vt:lpstr>Symbol</vt:lpstr>
      <vt:lpstr>Wingdings</vt:lpstr>
      <vt:lpstr>Thème Office</vt:lpstr>
      <vt:lpstr>PowerPoint Presentation</vt:lpstr>
      <vt:lpstr>Outline</vt:lpstr>
      <vt:lpstr>What is the digital economy?</vt:lpstr>
      <vt:lpstr>One starting point: a definition of “economy” Adapted (slightly) from Merriam-webster dictionary </vt:lpstr>
      <vt:lpstr>How “digital” is enough?</vt:lpstr>
      <vt:lpstr>Drawing definitive boundaries is challenging  tiered definition of the digital economy</vt:lpstr>
      <vt:lpstr>We don’t have to agree everything to measure important aspects!</vt:lpstr>
      <vt:lpstr>The UNCTAD manual</vt:lpstr>
      <vt:lpstr>Measuring trade in digital products</vt:lpstr>
      <vt:lpstr>Measuring digital products: ICT goods trade</vt:lpstr>
      <vt:lpstr>Measuring digital products: ICT services trade</vt:lpstr>
      <vt:lpstr>Measuring digital products: ICT-enabled services</vt:lpstr>
      <vt:lpstr>Measuring digital products: services trade</vt:lpstr>
      <vt:lpstr>Digitally deliverable vs Digitally delivered products</vt:lpstr>
      <vt:lpstr>Measuring digital production</vt:lpstr>
      <vt:lpstr>Measuring digital production: surveying ICT use in business</vt:lpstr>
      <vt:lpstr>Measuring digital production: selected results</vt:lpstr>
      <vt:lpstr>Measuring digital transactions</vt:lpstr>
      <vt:lpstr>Measuring digital transactions: e-commerce</vt:lpstr>
      <vt:lpstr>Measuring e-commerce</vt:lpstr>
      <vt:lpstr>Measuring e-commerce value</vt:lpstr>
      <vt:lpstr>Measuring e-commerce value</vt:lpstr>
      <vt:lpstr>Measuring international e-commerce</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Natacha Stepanova</dc:creator>
  <cp:lastModifiedBy>Daniel Ker</cp:lastModifiedBy>
  <cp:revision>78</cp:revision>
  <cp:lastPrinted>2021-11-09T09:33:01Z</cp:lastPrinted>
  <dcterms:created xsi:type="dcterms:W3CDTF">2020-11-30T13:38:08Z</dcterms:created>
  <dcterms:modified xsi:type="dcterms:W3CDTF">2021-11-12T17:32:41Z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0x010100E0E3288758D5554D919B98E9C17C8D9B</vt:lpwstr>
  </property>
</Properties>
</file>